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7" roundtripDataSignature="AMtx7mhlVRZUt69zuFVTzt3HbvIaaDnN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customschemas.google.com/relationships/presentationmetadata" Target="metadata"/><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48b4eb32df_0_1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g148b4eb32df_0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48b4eb32df_0_1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g148b4eb32df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48b4eb32df_0_1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g148b4eb32df_0_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48b4eb32df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g148b4eb32df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4911c04541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g14911c04541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48b4eb32df_0_2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g148b4eb32df_0_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48b4eb32df_0_2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g148b4eb32df_0_2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48b4eb32df_0_2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g148b4eb32df_0_2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48b4eb32df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g148b4eb32df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48b4eb32df_0_3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g148b4eb32df_0_3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48b4eb32df_0_3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7" name="Google Shape;377;g148b4eb32df_0_3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48b4eb32df_0_3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1" name="Google Shape;401;g148b4eb32df_0_3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48b4eb32df_0_4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4" name="Google Shape;424;g148b4eb32df_0_4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148b4eb32df_0_4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0" name="Google Shape;450;g148b4eb32df_0_4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48b4eb32df_0_4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6" name="Google Shape;476;g148b4eb32df_0_4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148b4eb32df_0_5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2" name="Google Shape;502;g148b4eb32df_0_5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148b4eb32df_0_4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8" name="Google Shape;528;g148b4eb32df_0_4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148b4eb32df_0_5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4" name="Google Shape;554;g148b4eb32df_0_5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148b4eb32df_0_5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8" name="Google Shape;578;g148b4eb32df_0_5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1504c615842_0_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1" name="Google Shape;601;g1504c615842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48b4eb32d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g148b4eb32d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150fdb5c2d7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2" name="Google Shape;612;g150fdb5c2d7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150fdb5c2d7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1" name="Google Shape;621;g150fdb5c2d7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150fdb5c2d7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9" name="Google Shape;629;g150fdb5c2d7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150fdb5c2d7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8" name="Google Shape;638;g150fdb5c2d7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148b4eb32df_0_5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7" name="Google Shape;647;g148b4eb32df_0_5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1504c61584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6" name="Google Shape;656;g1504c615842_0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1504c61584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1504c615842_0_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148b4eb32df_0_5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4" name="Google Shape;674;g148b4eb32df_0_5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148b4eb32df_0_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0" name="Google Shape;680;g148b4eb32df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1504c615842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6" name="Google Shape;686;g1504c615842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48b4eb32df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g148b4eb32df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1504c615842_0_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2" name="Google Shape;692;g1504c615842_0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1504c615842_0_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9" name="Google Shape;699;g1504c615842_0_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1504c615842_0_1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6" name="Google Shape;706;g1504c615842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1504c615842_0_1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3" name="Google Shape;713;g1504c615842_0_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1504c615842_0_1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0" name="Google Shape;720;g1504c615842_0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1504c615842_0_1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7" name="Google Shape;727;g1504c615842_0_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1504c615842_0_1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4" name="Google Shape;734;g1504c615842_0_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1504c615842_0_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2" name="Google Shape;742;g1504c615842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1504c615842_0_1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2" name="Google Shape;752;g1504c615842_0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1504c615842_0_1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8" name="Google Shape;758;g1504c615842_0_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48b4eb32df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g148b4eb32df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1504c615842_0_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5" name="Google Shape;765;g1504c615842_0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148b4eb32df_0_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2" name="Google Shape;772;g148b4eb32df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1480bb9e295_0_1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2" name="Google Shape;782;g1480bb9e295_0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48b4eb32df_0_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g148b4eb32df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48b4eb32df_0_1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g148b4eb32df_0_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48b4eb32df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g148b4eb32df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48b4eb32df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g148b4eb32df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5" name="Shape 15"/>
        <p:cNvGrpSpPr/>
        <p:nvPr/>
      </p:nvGrpSpPr>
      <p:grpSpPr>
        <a:xfrm>
          <a:off x="0" y="0"/>
          <a:ext cx="0" cy="0"/>
          <a:chOff x="0" y="0"/>
          <a:chExt cx="0" cy="0"/>
        </a:xfrm>
      </p:grpSpPr>
      <p:sp>
        <p:nvSpPr>
          <p:cNvPr id="16" name="Google Shape;16;p5"/>
          <p:cNvSpPr txBox="1"/>
          <p:nvPr>
            <p:ph idx="11" type="ftr"/>
          </p:nvPr>
        </p:nvSpPr>
        <p:spPr>
          <a:xfrm>
            <a:off x="4038600" y="6356350"/>
            <a:ext cx="4114800" cy="365125"/>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5"/>
          <p:cNvSpPr txBox="1"/>
          <p:nvPr>
            <p:ph idx="10" type="dt"/>
          </p:nvPr>
        </p:nvSpPr>
        <p:spPr>
          <a:xfrm>
            <a:off x="838200" y="6356350"/>
            <a:ext cx="2743200" cy="36512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5"/>
          <p:cNvSpPr txBox="1"/>
          <p:nvPr>
            <p:ph idx="12" type="sldNum"/>
          </p:nvPr>
        </p:nvSpPr>
        <p:spPr>
          <a:xfrm>
            <a:off x="8610600" y="6356350"/>
            <a:ext cx="2743200" cy="365125"/>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63" name="Shape 63"/>
        <p:cNvGrpSpPr/>
        <p:nvPr/>
      </p:nvGrpSpPr>
      <p:grpSpPr>
        <a:xfrm>
          <a:off x="0" y="0"/>
          <a:ext cx="0" cy="0"/>
          <a:chOff x="0" y="0"/>
          <a:chExt cx="0" cy="0"/>
        </a:xfrm>
      </p:grpSpPr>
      <p:sp>
        <p:nvSpPr>
          <p:cNvPr id="64" name="Google Shape;64;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6" name="Google Shape;66;p1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70" name="Shape 70"/>
        <p:cNvGrpSpPr/>
        <p:nvPr/>
      </p:nvGrpSpPr>
      <p:grpSpPr>
        <a:xfrm>
          <a:off x="0" y="0"/>
          <a:ext cx="0" cy="0"/>
          <a:chOff x="0" y="0"/>
          <a:chExt cx="0" cy="0"/>
        </a:xfrm>
      </p:grpSpPr>
      <p:sp>
        <p:nvSpPr>
          <p:cNvPr id="71" name="Google Shape;71;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4"/>
          <p:cNvSpPr/>
          <p:nvPr>
            <p:ph idx="2" type="pic"/>
          </p:nvPr>
        </p:nvSpPr>
        <p:spPr>
          <a:xfrm>
            <a:off x="5183188" y="987425"/>
            <a:ext cx="6172200" cy="4873625"/>
          </a:xfrm>
          <a:prstGeom prst="rect">
            <a:avLst/>
          </a:prstGeom>
          <a:noFill/>
          <a:ln>
            <a:noFill/>
          </a:ln>
        </p:spPr>
      </p:sp>
      <p:sp>
        <p:nvSpPr>
          <p:cNvPr id="73" name="Google Shape;73;p1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7" name="Shape 77"/>
        <p:cNvGrpSpPr/>
        <p:nvPr/>
      </p:nvGrpSpPr>
      <p:grpSpPr>
        <a:xfrm>
          <a:off x="0" y="0"/>
          <a:ext cx="0" cy="0"/>
          <a:chOff x="0" y="0"/>
          <a:chExt cx="0" cy="0"/>
        </a:xfrm>
      </p:grpSpPr>
      <p:sp>
        <p:nvSpPr>
          <p:cNvPr id="78" name="Google Shape;7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83" name="Shape 83"/>
        <p:cNvGrpSpPr/>
        <p:nvPr/>
      </p:nvGrpSpPr>
      <p:grpSpPr>
        <a:xfrm>
          <a:off x="0" y="0"/>
          <a:ext cx="0" cy="0"/>
          <a:chOff x="0" y="0"/>
          <a:chExt cx="0" cy="0"/>
        </a:xfrm>
      </p:grpSpPr>
      <p:sp>
        <p:nvSpPr>
          <p:cNvPr id="84" name="Google Shape;84;p1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BK">
  <p:cSld name="TITLE_1_1">
    <p:spTree>
      <p:nvGrpSpPr>
        <p:cNvPr id="19" name="Shape 1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0" name="Shape 20"/>
        <p:cNvGrpSpPr/>
        <p:nvPr/>
      </p:nvGrpSpPr>
      <p:grpSpPr>
        <a:xfrm>
          <a:off x="0" y="0"/>
          <a:ext cx="0" cy="0"/>
          <a:chOff x="0" y="0"/>
          <a:chExt cx="0" cy="0"/>
        </a:xfrm>
      </p:grpSpPr>
      <p:sp>
        <p:nvSpPr>
          <p:cNvPr id="21" name="Google Shape;21;p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3" name="Google Shape;2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p:cSld name="Título y objetos">
    <p:spTree>
      <p:nvGrpSpPr>
        <p:cNvPr id="26" name="Shape 26"/>
        <p:cNvGrpSpPr/>
        <p:nvPr/>
      </p:nvGrpSpPr>
      <p:grpSpPr>
        <a:xfrm>
          <a:off x="0" y="0"/>
          <a:ext cx="0" cy="0"/>
          <a:chOff x="0" y="0"/>
          <a:chExt cx="0" cy="0"/>
        </a:xfrm>
      </p:grpSpPr>
      <p:sp>
        <p:nvSpPr>
          <p:cNvPr id="27" name="Google Shape;27;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2" name="Shape 32"/>
        <p:cNvGrpSpPr/>
        <p:nvPr/>
      </p:nvGrpSpPr>
      <p:grpSpPr>
        <a:xfrm>
          <a:off x="0" y="0"/>
          <a:ext cx="0" cy="0"/>
          <a:chOff x="0" y="0"/>
          <a:chExt cx="0" cy="0"/>
        </a:xfrm>
      </p:grpSpPr>
      <p:sp>
        <p:nvSpPr>
          <p:cNvPr id="33" name="Google Shape;33;p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8" name="Shape 38"/>
        <p:cNvGrpSpPr/>
        <p:nvPr/>
      </p:nvGrpSpPr>
      <p:grpSpPr>
        <a:xfrm>
          <a:off x="0" y="0"/>
          <a:ext cx="0" cy="0"/>
          <a:chOff x="0" y="0"/>
          <a:chExt cx="0" cy="0"/>
        </a:xfrm>
      </p:grpSpPr>
      <p:sp>
        <p:nvSpPr>
          <p:cNvPr id="39" name="Google Shape;39;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5" name="Shape 45"/>
        <p:cNvGrpSpPr/>
        <p:nvPr/>
      </p:nvGrpSpPr>
      <p:grpSpPr>
        <a:xfrm>
          <a:off x="0" y="0"/>
          <a:ext cx="0" cy="0"/>
          <a:chOff x="0" y="0"/>
          <a:chExt cx="0" cy="0"/>
        </a:xfrm>
      </p:grpSpPr>
      <p:sp>
        <p:nvSpPr>
          <p:cNvPr id="46" name="Google Shape;46;p1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1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1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1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4" name="Shape 54"/>
        <p:cNvGrpSpPr/>
        <p:nvPr/>
      </p:nvGrpSpPr>
      <p:grpSpPr>
        <a:xfrm>
          <a:off x="0" y="0"/>
          <a:ext cx="0" cy="0"/>
          <a:chOff x="0" y="0"/>
          <a:chExt cx="0" cy="0"/>
        </a:xfrm>
      </p:grpSpPr>
      <p:sp>
        <p:nvSpPr>
          <p:cNvPr id="55" name="Google Shape;55;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9" name="Shape 59"/>
        <p:cNvGrpSpPr/>
        <p:nvPr/>
      </p:nvGrpSpPr>
      <p:grpSpPr>
        <a:xfrm>
          <a:off x="0" y="0"/>
          <a:ext cx="0" cy="0"/>
          <a:chOff x="0" y="0"/>
          <a:chExt cx="0" cy="0"/>
        </a:xfrm>
      </p:grpSpPr>
      <p:sp>
        <p:nvSpPr>
          <p:cNvPr id="60" name="Google Shape;60;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19.png"/><Relationship Id="rId7"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hyperlink" Target="https://developers.google.com/search/docs/advanced/structured-data" TargetMode="External"/><Relationship Id="rId7" Type="http://schemas.openxmlformats.org/officeDocument/2006/relationships/hyperlink" Target="https://schema.org/HowT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7.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11.png"/><Relationship Id="rId7"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8.png"/><Relationship Id="rId4" Type="http://schemas.openxmlformats.org/officeDocument/2006/relationships/image" Target="../media/image10.png"/><Relationship Id="rId5"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2.png"/><Relationship Id="rId4" Type="http://schemas.openxmlformats.org/officeDocument/2006/relationships/image" Target="../media/image16.png"/><Relationship Id="rId5"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3.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3.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7.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7.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7.png"/><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7.png"/><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7.png"/><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7.png"/><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4.png"/><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4.png"/><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8.pn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0.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5.png"/><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5.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12.png"/><Relationship Id="rId8"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
          <p:cNvPicPr preferRelativeResize="0"/>
          <p:nvPr/>
        </p:nvPicPr>
        <p:blipFill rotWithShape="1">
          <a:blip r:embed="rId3">
            <a:alphaModFix/>
          </a:blip>
          <a:srcRect b="-9601" l="0" r="0" t="0"/>
          <a:stretch/>
        </p:blipFill>
        <p:spPr>
          <a:xfrm rot="-5400000">
            <a:off x="11120350" y="-49624"/>
            <a:ext cx="1125525" cy="1224750"/>
          </a:xfrm>
          <a:prstGeom prst="rect">
            <a:avLst/>
          </a:prstGeom>
          <a:noFill/>
          <a:ln>
            <a:noFill/>
          </a:ln>
        </p:spPr>
      </p:pic>
      <p:sp>
        <p:nvSpPr>
          <p:cNvPr id="94" name="Google Shape;94;p1"/>
          <p:cNvSpPr txBox="1"/>
          <p:nvPr/>
        </p:nvSpPr>
        <p:spPr>
          <a:xfrm>
            <a:off x="1466057" y="2582069"/>
            <a:ext cx="91305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lang="es-ES" sz="4800">
                <a:solidFill>
                  <a:srgbClr val="595959"/>
                </a:solidFill>
              </a:rPr>
              <a:t>SEO</a:t>
            </a:r>
            <a:br>
              <a:rPr b="1" i="0" lang="es-ES" sz="4800" u="none" cap="none" strike="noStrike">
                <a:solidFill>
                  <a:srgbClr val="595959"/>
                </a:solidFill>
                <a:latin typeface="Arial"/>
                <a:ea typeface="Arial"/>
                <a:cs typeface="Arial"/>
                <a:sym typeface="Arial"/>
              </a:rPr>
            </a:br>
            <a:r>
              <a:rPr b="1" lang="es-ES" sz="4800">
                <a:solidFill>
                  <a:srgbClr val="C90D5E"/>
                </a:solidFill>
              </a:rPr>
              <a:t>para Liferay</a:t>
            </a:r>
            <a:endParaRPr b="0" i="0" sz="1400" u="none" cap="none" strike="noStrike">
              <a:solidFill>
                <a:srgbClr val="000000"/>
              </a:solidFill>
              <a:latin typeface="Arial"/>
              <a:ea typeface="Arial"/>
              <a:cs typeface="Arial"/>
              <a:sym typeface="Arial"/>
            </a:endParaRPr>
          </a:p>
        </p:txBody>
      </p:sp>
      <p:sp>
        <p:nvSpPr>
          <p:cNvPr id="95" name="Google Shape;95;p1"/>
          <p:cNvSpPr/>
          <p:nvPr/>
        </p:nvSpPr>
        <p:spPr>
          <a:xfrm>
            <a:off x="-1147763" y="2243138"/>
            <a:ext cx="2065200" cy="2065200"/>
          </a:xfrm>
          <a:prstGeom prst="ellipse">
            <a:avLst/>
          </a:prstGeom>
          <a:solidFill>
            <a:srgbClr val="D8006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96" name="Google Shape;96;p1"/>
          <p:cNvPicPr preferRelativeResize="0"/>
          <p:nvPr/>
        </p:nvPicPr>
        <p:blipFill rotWithShape="1">
          <a:blip r:embed="rId4">
            <a:alphaModFix/>
          </a:blip>
          <a:srcRect b="0" l="0" r="0" t="0"/>
          <a:stretch/>
        </p:blipFill>
        <p:spPr>
          <a:xfrm>
            <a:off x="700882" y="1041400"/>
            <a:ext cx="1529556" cy="300832"/>
          </a:xfrm>
          <a:prstGeom prst="rect">
            <a:avLst/>
          </a:prstGeom>
          <a:noFill/>
          <a:ln>
            <a:noFill/>
          </a:ln>
        </p:spPr>
      </p:pic>
      <p:sp>
        <p:nvSpPr>
          <p:cNvPr id="97" name="Google Shape;97;p1"/>
          <p:cNvSpPr/>
          <p:nvPr/>
        </p:nvSpPr>
        <p:spPr>
          <a:xfrm>
            <a:off x="5110163" y="1033463"/>
            <a:ext cx="520800" cy="521400"/>
          </a:xfrm>
          <a:prstGeom prst="ellipse">
            <a:avLst/>
          </a:prstGeom>
          <a:solidFill>
            <a:srgbClr val="7120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98" name="Google Shape;98;p1"/>
          <p:cNvPicPr preferRelativeResize="0"/>
          <p:nvPr/>
        </p:nvPicPr>
        <p:blipFill rotWithShape="1">
          <a:blip r:embed="rId5">
            <a:alphaModFix/>
          </a:blip>
          <a:srcRect b="0" l="0" r="0" t="0"/>
          <a:stretch/>
        </p:blipFill>
        <p:spPr>
          <a:xfrm>
            <a:off x="10396531" y="6363097"/>
            <a:ext cx="1516062" cy="353219"/>
          </a:xfrm>
          <a:prstGeom prst="rect">
            <a:avLst/>
          </a:prstGeom>
          <a:noFill/>
          <a:ln>
            <a:noFill/>
          </a:ln>
        </p:spPr>
      </p:pic>
      <p:sp>
        <p:nvSpPr>
          <p:cNvPr id="99" name="Google Shape;99;p1"/>
          <p:cNvSpPr txBox="1"/>
          <p:nvPr/>
        </p:nvSpPr>
        <p:spPr>
          <a:xfrm>
            <a:off x="1573450" y="4151975"/>
            <a:ext cx="2630700" cy="5214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7800"/>
              <a:buFont typeface="Arial"/>
              <a:buNone/>
            </a:pPr>
            <a:r>
              <a:rPr b="1" lang="es-ES" sz="1800">
                <a:solidFill>
                  <a:schemeClr val="dk1"/>
                </a:solidFill>
              </a:rPr>
              <a:t>Septiembre</a:t>
            </a:r>
            <a:r>
              <a:rPr b="1" i="0" lang="es-ES" sz="1800" u="none" cap="none" strike="noStrike">
                <a:solidFill>
                  <a:schemeClr val="dk1"/>
                </a:solidFill>
                <a:latin typeface="Arial"/>
                <a:ea typeface="Arial"/>
                <a:cs typeface="Arial"/>
                <a:sym typeface="Arial"/>
              </a:rPr>
              <a:t>, 2022.</a:t>
            </a:r>
            <a:endParaRPr b="1" i="0" sz="18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148b4eb32df_0_121"/>
          <p:cNvSpPr/>
          <p:nvPr/>
        </p:nvSpPr>
        <p:spPr>
          <a:xfrm>
            <a:off x="4188777" y="4592525"/>
            <a:ext cx="1673400" cy="282000"/>
          </a:xfrm>
          <a:prstGeom prst="rect">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148b4eb32df_0_121"/>
          <p:cNvSpPr/>
          <p:nvPr/>
        </p:nvSpPr>
        <p:spPr>
          <a:xfrm>
            <a:off x="1001900" y="2931150"/>
            <a:ext cx="3361200" cy="436200"/>
          </a:xfrm>
          <a:prstGeom prst="roundRect">
            <a:avLst>
              <a:gd fmla="val 14421" name="adj"/>
            </a:avLst>
          </a:prstGeom>
          <a:solidFill>
            <a:srgbClr val="F3F3F3">
              <a:alpha val="588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g148b4eb32df_0_121"/>
          <p:cNvSpPr txBox="1"/>
          <p:nvPr/>
        </p:nvSpPr>
        <p:spPr>
          <a:xfrm>
            <a:off x="1342500" y="1714500"/>
            <a:ext cx="6891600" cy="22473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400"/>
              <a:buFont typeface="Arial"/>
              <a:buNone/>
            </a:pPr>
            <a:r>
              <a:rPr lang="es-ES">
                <a:solidFill>
                  <a:schemeClr val="dk1"/>
                </a:solidFill>
              </a:rPr>
              <a:t>Para e</a:t>
            </a:r>
            <a:r>
              <a:rPr lang="es-ES">
                <a:solidFill>
                  <a:schemeClr val="dk1"/>
                </a:solidFill>
              </a:rPr>
              <a:t>scribir</a:t>
            </a:r>
            <a:r>
              <a:rPr lang="es-ES">
                <a:solidFill>
                  <a:schemeClr val="dk1"/>
                </a:solidFill>
              </a:rPr>
              <a:t> buenos títulos se debe reducir el objetivo de tu contenido de 1, 2 o 3 palabras claves.   </a:t>
            </a:r>
            <a:r>
              <a:rPr lang="es-ES">
                <a:solidFill>
                  <a:schemeClr val="dk1"/>
                </a:solidFill>
              </a:rPr>
              <a:t>Olvídate</a:t>
            </a:r>
            <a:r>
              <a:rPr lang="es-ES">
                <a:solidFill>
                  <a:schemeClr val="dk1"/>
                </a:solidFill>
              </a:rPr>
              <a:t> de los adjetivos y artículos. Piensa en la intención de búsqueda y en tu objetivo, siempre tratando de plantear una pregunta.</a:t>
            </a:r>
            <a:br>
              <a:rPr lang="es-ES">
                <a:solidFill>
                  <a:schemeClr val="dk1"/>
                </a:solidFill>
              </a:rPr>
            </a:br>
            <a:endParaRPr>
              <a:solidFill>
                <a:schemeClr val="dk1"/>
              </a:solidFill>
            </a:endParaRPr>
          </a:p>
          <a:p>
            <a:pPr indent="0" lvl="0" marL="0" marR="0" rtl="0" algn="just">
              <a:lnSpc>
                <a:spcPct val="150000"/>
              </a:lnSpc>
              <a:spcBef>
                <a:spcPts val="0"/>
              </a:spcBef>
              <a:spcAft>
                <a:spcPts val="0"/>
              </a:spcAft>
              <a:buClr>
                <a:srgbClr val="000000"/>
              </a:buClr>
              <a:buSzPts val="1400"/>
              <a:buFont typeface="Arial"/>
              <a:buNone/>
            </a:pPr>
            <a:r>
              <a:rPr b="1" lang="es-ES">
                <a:solidFill>
                  <a:schemeClr val="dk1"/>
                </a:solidFill>
              </a:rPr>
              <a:t>No te pases de 70 caracteres.</a:t>
            </a:r>
            <a:endParaRPr b="1">
              <a:solidFill>
                <a:schemeClr val="dk1"/>
              </a:solidFill>
            </a:endParaRPr>
          </a:p>
          <a:p>
            <a:pPr indent="0" lvl="0" marL="0" marR="0" rtl="0" algn="just">
              <a:lnSpc>
                <a:spcPct val="150000"/>
              </a:lnSpc>
              <a:spcBef>
                <a:spcPts val="0"/>
              </a:spcBef>
              <a:spcAft>
                <a:spcPts val="0"/>
              </a:spcAft>
              <a:buClr>
                <a:srgbClr val="000000"/>
              </a:buClr>
              <a:buSzPts val="1400"/>
              <a:buFont typeface="Arial"/>
              <a:buNone/>
            </a:pPr>
            <a:r>
              <a:t/>
            </a:r>
            <a:endParaRPr b="1">
              <a:solidFill>
                <a:schemeClr val="dk1"/>
              </a:solidFill>
            </a:endParaRPr>
          </a:p>
          <a:p>
            <a:pPr indent="0" lvl="0" marL="0" marR="0" rtl="0" algn="just">
              <a:lnSpc>
                <a:spcPct val="150000"/>
              </a:lnSpc>
              <a:spcBef>
                <a:spcPts val="0"/>
              </a:spcBef>
              <a:spcAft>
                <a:spcPts val="0"/>
              </a:spcAft>
              <a:buClr>
                <a:srgbClr val="000000"/>
              </a:buClr>
              <a:buSzPts val="1400"/>
              <a:buFont typeface="Arial"/>
              <a:buNone/>
            </a:pPr>
            <a:r>
              <a:t/>
            </a:r>
            <a:endParaRPr b="1">
              <a:solidFill>
                <a:schemeClr val="dk1"/>
              </a:solidFill>
            </a:endParaRPr>
          </a:p>
        </p:txBody>
      </p:sp>
      <p:sp>
        <p:nvSpPr>
          <p:cNvPr id="203" name="Google Shape;203;g148b4eb32df_0_121"/>
          <p:cNvSpPr txBox="1"/>
          <p:nvPr/>
        </p:nvSpPr>
        <p:spPr>
          <a:xfrm>
            <a:off x="1093548" y="769962"/>
            <a:ext cx="92733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7800"/>
              <a:buFont typeface="Arial"/>
              <a:buNone/>
            </a:pPr>
            <a:r>
              <a:rPr lang="es-ES" sz="3300">
                <a:solidFill>
                  <a:srgbClr val="595959"/>
                </a:solidFill>
              </a:rPr>
              <a:t>Título</a:t>
            </a:r>
            <a:endParaRPr b="0" i="0" sz="2300" u="none" cap="none" strike="noStrike">
              <a:solidFill>
                <a:srgbClr val="D80063"/>
              </a:solidFill>
              <a:latin typeface="Arial"/>
              <a:ea typeface="Arial"/>
              <a:cs typeface="Arial"/>
              <a:sym typeface="Arial"/>
            </a:endParaRPr>
          </a:p>
        </p:txBody>
      </p:sp>
      <p:pic>
        <p:nvPicPr>
          <p:cNvPr id="204" name="Google Shape;204;g148b4eb32df_0_121"/>
          <p:cNvPicPr preferRelativeResize="0"/>
          <p:nvPr/>
        </p:nvPicPr>
        <p:blipFill rotWithShape="1">
          <a:blip r:embed="rId3">
            <a:alphaModFix/>
          </a:blip>
          <a:srcRect b="0" l="0" r="0" t="0"/>
          <a:stretch/>
        </p:blipFill>
        <p:spPr>
          <a:xfrm>
            <a:off x="11287124" y="0"/>
            <a:ext cx="904875" cy="904875"/>
          </a:xfrm>
          <a:prstGeom prst="rect">
            <a:avLst/>
          </a:prstGeom>
          <a:noFill/>
          <a:ln>
            <a:noFill/>
          </a:ln>
        </p:spPr>
      </p:pic>
      <p:pic>
        <p:nvPicPr>
          <p:cNvPr id="205" name="Google Shape;205;g148b4eb32df_0_121"/>
          <p:cNvPicPr preferRelativeResize="0"/>
          <p:nvPr/>
        </p:nvPicPr>
        <p:blipFill rotWithShape="1">
          <a:blip r:embed="rId4">
            <a:alphaModFix/>
          </a:blip>
          <a:srcRect b="50939" l="51302" r="0" t="0"/>
          <a:stretch/>
        </p:blipFill>
        <p:spPr>
          <a:xfrm>
            <a:off x="500950" y="0"/>
            <a:ext cx="500950" cy="504688"/>
          </a:xfrm>
          <a:prstGeom prst="rect">
            <a:avLst/>
          </a:prstGeom>
          <a:noFill/>
          <a:ln>
            <a:noFill/>
          </a:ln>
        </p:spPr>
      </p:pic>
      <p:pic>
        <p:nvPicPr>
          <p:cNvPr id="206" name="Google Shape;206;g148b4eb32df_0_121"/>
          <p:cNvPicPr preferRelativeResize="0"/>
          <p:nvPr/>
        </p:nvPicPr>
        <p:blipFill rotWithShape="1">
          <a:blip r:embed="rId5">
            <a:alphaModFix/>
          </a:blip>
          <a:srcRect b="50939" l="0" r="67533" t="0"/>
          <a:stretch/>
        </p:blipFill>
        <p:spPr>
          <a:xfrm>
            <a:off x="0" y="504688"/>
            <a:ext cx="500950" cy="504688"/>
          </a:xfrm>
          <a:prstGeom prst="rect">
            <a:avLst/>
          </a:prstGeom>
          <a:noFill/>
          <a:ln>
            <a:noFill/>
          </a:ln>
        </p:spPr>
      </p:pic>
      <p:sp>
        <p:nvSpPr>
          <p:cNvPr id="207" name="Google Shape;207;g148b4eb32df_0_121"/>
          <p:cNvSpPr/>
          <p:nvPr/>
        </p:nvSpPr>
        <p:spPr>
          <a:xfrm>
            <a:off x="3375700" y="3904475"/>
            <a:ext cx="5129100" cy="2394000"/>
          </a:xfrm>
          <a:prstGeom prst="rect">
            <a:avLst/>
          </a:prstGeom>
          <a:no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148b4eb32df_0_121"/>
          <p:cNvSpPr txBox="1"/>
          <p:nvPr/>
        </p:nvSpPr>
        <p:spPr>
          <a:xfrm>
            <a:off x="4190626" y="4564175"/>
            <a:ext cx="1774500" cy="3387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b="1" lang="es-ES" sz="1000">
                <a:solidFill>
                  <a:schemeClr val="lt1"/>
                </a:solidFill>
              </a:rPr>
              <a:t>&lt;H1&gt;                      &lt;/H1&gt;</a:t>
            </a:r>
            <a:endParaRPr sz="1000">
              <a:solidFill>
                <a:schemeClr val="lt1"/>
              </a:solidFill>
            </a:endParaRPr>
          </a:p>
        </p:txBody>
      </p:sp>
      <p:sp>
        <p:nvSpPr>
          <p:cNvPr id="209" name="Google Shape;209;g148b4eb32df_0_121"/>
          <p:cNvSpPr/>
          <p:nvPr/>
        </p:nvSpPr>
        <p:spPr>
          <a:xfrm>
            <a:off x="4188777" y="5081114"/>
            <a:ext cx="1673400" cy="699900"/>
          </a:xfrm>
          <a:prstGeom prst="rect">
            <a:avLst/>
          </a:prstGeom>
          <a:solidFill>
            <a:srgbClr val="888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148b4eb32df_0_121"/>
          <p:cNvSpPr/>
          <p:nvPr/>
        </p:nvSpPr>
        <p:spPr>
          <a:xfrm>
            <a:off x="6128174" y="4592525"/>
            <a:ext cx="1673400" cy="11892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cxnSp>
        <p:nvCxnSpPr>
          <p:cNvPr id="211" name="Google Shape;211;g148b4eb32df_0_121"/>
          <p:cNvCxnSpPr/>
          <p:nvPr/>
        </p:nvCxnSpPr>
        <p:spPr>
          <a:xfrm>
            <a:off x="2706701" y="6388125"/>
            <a:ext cx="6467100" cy="0"/>
          </a:xfrm>
          <a:prstGeom prst="straightConnector1">
            <a:avLst/>
          </a:prstGeom>
          <a:noFill/>
          <a:ln cap="flat" cmpd="sng" w="9525">
            <a:solidFill>
              <a:schemeClr val="dk2"/>
            </a:solidFill>
            <a:prstDash val="dash"/>
            <a:round/>
            <a:headEnd len="med" w="med" type="none"/>
            <a:tailEnd len="med" w="med" type="none"/>
          </a:ln>
        </p:spPr>
      </p:cxnSp>
      <p:sp>
        <p:nvSpPr>
          <p:cNvPr id="212" name="Google Shape;212;g148b4eb32df_0_121"/>
          <p:cNvSpPr txBox="1"/>
          <p:nvPr/>
        </p:nvSpPr>
        <p:spPr>
          <a:xfrm>
            <a:off x="4596000" y="4564187"/>
            <a:ext cx="30000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ES" sz="1000">
                <a:solidFill>
                  <a:schemeClr val="lt1"/>
                </a:solidFill>
              </a:rPr>
              <a:t>Keywords</a:t>
            </a:r>
            <a:endParaRPr sz="1000">
              <a:solidFill>
                <a:schemeClr val="lt1"/>
              </a:solidFill>
            </a:endParaRPr>
          </a:p>
        </p:txBody>
      </p:sp>
      <p:sp>
        <p:nvSpPr>
          <p:cNvPr id="213" name="Google Shape;213;g148b4eb32df_0_121"/>
          <p:cNvSpPr txBox="1"/>
          <p:nvPr/>
        </p:nvSpPr>
        <p:spPr>
          <a:xfrm>
            <a:off x="8778050" y="5897150"/>
            <a:ext cx="3000000" cy="3387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b="1" lang="es-ES" sz="1000">
                <a:solidFill>
                  <a:srgbClr val="BFBFBF"/>
                </a:solidFill>
              </a:rPr>
              <a:t>Above the fold</a:t>
            </a:r>
            <a:endParaRPr sz="1000">
              <a:solidFill>
                <a:srgbClr val="BFBFB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148b4eb32df_0_154"/>
          <p:cNvSpPr/>
          <p:nvPr/>
        </p:nvSpPr>
        <p:spPr>
          <a:xfrm>
            <a:off x="4188777" y="4592525"/>
            <a:ext cx="1673400" cy="282000"/>
          </a:xfrm>
          <a:prstGeom prst="rect">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148b4eb32df_0_154"/>
          <p:cNvSpPr/>
          <p:nvPr/>
        </p:nvSpPr>
        <p:spPr>
          <a:xfrm>
            <a:off x="1093550" y="2584350"/>
            <a:ext cx="3361200" cy="436200"/>
          </a:xfrm>
          <a:prstGeom prst="roundRect">
            <a:avLst>
              <a:gd fmla="val 14421" name="adj"/>
            </a:avLst>
          </a:prstGeom>
          <a:solidFill>
            <a:srgbClr val="F3F3F3">
              <a:alpha val="588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g148b4eb32df_0_154"/>
          <p:cNvSpPr txBox="1"/>
          <p:nvPr/>
        </p:nvSpPr>
        <p:spPr>
          <a:xfrm>
            <a:off x="1342500" y="1714500"/>
            <a:ext cx="4785600" cy="19239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400"/>
              <a:buFont typeface="Arial"/>
              <a:buNone/>
            </a:pPr>
            <a:r>
              <a:rPr lang="es-ES">
                <a:solidFill>
                  <a:schemeClr val="dk1"/>
                </a:solidFill>
              </a:rPr>
              <a:t>Párrafo</a:t>
            </a:r>
            <a:r>
              <a:rPr lang="es-ES">
                <a:solidFill>
                  <a:schemeClr val="dk1"/>
                </a:solidFill>
              </a:rPr>
              <a:t> principal, que explica los objetivos planteados en el título, siempre utilizando la keyword.</a:t>
            </a:r>
            <a:br>
              <a:rPr lang="es-ES">
                <a:solidFill>
                  <a:schemeClr val="dk1"/>
                </a:solidFill>
              </a:rPr>
            </a:br>
            <a:endParaRPr>
              <a:solidFill>
                <a:schemeClr val="dk1"/>
              </a:solidFill>
            </a:endParaRPr>
          </a:p>
          <a:p>
            <a:pPr indent="0" lvl="0" marL="0" marR="0" rtl="0" algn="just">
              <a:lnSpc>
                <a:spcPct val="150000"/>
              </a:lnSpc>
              <a:spcBef>
                <a:spcPts val="0"/>
              </a:spcBef>
              <a:spcAft>
                <a:spcPts val="0"/>
              </a:spcAft>
              <a:buClr>
                <a:srgbClr val="000000"/>
              </a:buClr>
              <a:buSzPts val="1400"/>
              <a:buFont typeface="Arial"/>
              <a:buNone/>
            </a:pPr>
            <a:r>
              <a:rPr b="1" lang="es-ES">
                <a:solidFill>
                  <a:schemeClr val="dk1"/>
                </a:solidFill>
              </a:rPr>
              <a:t>No te pases de 300 caracteres.</a:t>
            </a:r>
            <a:endParaRPr b="1">
              <a:solidFill>
                <a:schemeClr val="dk1"/>
              </a:solidFill>
            </a:endParaRPr>
          </a:p>
          <a:p>
            <a:pPr indent="0" lvl="0" marL="0" marR="0" rtl="0" algn="just">
              <a:lnSpc>
                <a:spcPct val="150000"/>
              </a:lnSpc>
              <a:spcBef>
                <a:spcPts val="0"/>
              </a:spcBef>
              <a:spcAft>
                <a:spcPts val="0"/>
              </a:spcAft>
              <a:buClr>
                <a:srgbClr val="000000"/>
              </a:buClr>
              <a:buSzPts val="1400"/>
              <a:buFont typeface="Arial"/>
              <a:buNone/>
            </a:pPr>
            <a:r>
              <a:t/>
            </a:r>
            <a:endParaRPr b="1">
              <a:solidFill>
                <a:schemeClr val="dk1"/>
              </a:solidFill>
            </a:endParaRPr>
          </a:p>
          <a:p>
            <a:pPr indent="0" lvl="0" marL="0" marR="0" rtl="0" algn="just">
              <a:lnSpc>
                <a:spcPct val="150000"/>
              </a:lnSpc>
              <a:spcBef>
                <a:spcPts val="0"/>
              </a:spcBef>
              <a:spcAft>
                <a:spcPts val="0"/>
              </a:spcAft>
              <a:buClr>
                <a:srgbClr val="000000"/>
              </a:buClr>
              <a:buSzPts val="1400"/>
              <a:buFont typeface="Arial"/>
              <a:buNone/>
            </a:pPr>
            <a:r>
              <a:t/>
            </a:r>
            <a:endParaRPr b="1">
              <a:solidFill>
                <a:schemeClr val="dk1"/>
              </a:solidFill>
            </a:endParaRPr>
          </a:p>
        </p:txBody>
      </p:sp>
      <p:sp>
        <p:nvSpPr>
          <p:cNvPr id="221" name="Google Shape;221;g148b4eb32df_0_154"/>
          <p:cNvSpPr txBox="1"/>
          <p:nvPr/>
        </p:nvSpPr>
        <p:spPr>
          <a:xfrm>
            <a:off x="1093548" y="769962"/>
            <a:ext cx="92733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7800"/>
              <a:buFont typeface="Arial"/>
              <a:buNone/>
            </a:pPr>
            <a:r>
              <a:rPr lang="es-ES" sz="3300">
                <a:solidFill>
                  <a:srgbClr val="595959"/>
                </a:solidFill>
              </a:rPr>
              <a:t>Baja de Título</a:t>
            </a:r>
            <a:endParaRPr b="0" i="0" sz="2300" u="none" cap="none" strike="noStrike">
              <a:solidFill>
                <a:srgbClr val="D80063"/>
              </a:solidFill>
              <a:latin typeface="Arial"/>
              <a:ea typeface="Arial"/>
              <a:cs typeface="Arial"/>
              <a:sym typeface="Arial"/>
            </a:endParaRPr>
          </a:p>
        </p:txBody>
      </p:sp>
      <p:pic>
        <p:nvPicPr>
          <p:cNvPr id="222" name="Google Shape;222;g148b4eb32df_0_154"/>
          <p:cNvPicPr preferRelativeResize="0"/>
          <p:nvPr/>
        </p:nvPicPr>
        <p:blipFill rotWithShape="1">
          <a:blip r:embed="rId3">
            <a:alphaModFix/>
          </a:blip>
          <a:srcRect b="0" l="0" r="0" t="0"/>
          <a:stretch/>
        </p:blipFill>
        <p:spPr>
          <a:xfrm>
            <a:off x="11287124" y="0"/>
            <a:ext cx="904875" cy="904875"/>
          </a:xfrm>
          <a:prstGeom prst="rect">
            <a:avLst/>
          </a:prstGeom>
          <a:noFill/>
          <a:ln>
            <a:noFill/>
          </a:ln>
        </p:spPr>
      </p:pic>
      <p:pic>
        <p:nvPicPr>
          <p:cNvPr id="223" name="Google Shape;223;g148b4eb32df_0_154"/>
          <p:cNvPicPr preferRelativeResize="0"/>
          <p:nvPr/>
        </p:nvPicPr>
        <p:blipFill rotWithShape="1">
          <a:blip r:embed="rId4">
            <a:alphaModFix/>
          </a:blip>
          <a:srcRect b="50939" l="51302" r="0" t="0"/>
          <a:stretch/>
        </p:blipFill>
        <p:spPr>
          <a:xfrm>
            <a:off x="500950" y="0"/>
            <a:ext cx="500950" cy="504688"/>
          </a:xfrm>
          <a:prstGeom prst="rect">
            <a:avLst/>
          </a:prstGeom>
          <a:noFill/>
          <a:ln>
            <a:noFill/>
          </a:ln>
        </p:spPr>
      </p:pic>
      <p:pic>
        <p:nvPicPr>
          <p:cNvPr id="224" name="Google Shape;224;g148b4eb32df_0_154"/>
          <p:cNvPicPr preferRelativeResize="0"/>
          <p:nvPr/>
        </p:nvPicPr>
        <p:blipFill rotWithShape="1">
          <a:blip r:embed="rId5">
            <a:alphaModFix/>
          </a:blip>
          <a:srcRect b="50939" l="0" r="67533" t="0"/>
          <a:stretch/>
        </p:blipFill>
        <p:spPr>
          <a:xfrm>
            <a:off x="0" y="504688"/>
            <a:ext cx="500950" cy="504688"/>
          </a:xfrm>
          <a:prstGeom prst="rect">
            <a:avLst/>
          </a:prstGeom>
          <a:noFill/>
          <a:ln>
            <a:noFill/>
          </a:ln>
        </p:spPr>
      </p:pic>
      <p:sp>
        <p:nvSpPr>
          <p:cNvPr id="225" name="Google Shape;225;g148b4eb32df_0_154"/>
          <p:cNvSpPr/>
          <p:nvPr/>
        </p:nvSpPr>
        <p:spPr>
          <a:xfrm>
            <a:off x="3375700" y="3904475"/>
            <a:ext cx="5129100" cy="2394000"/>
          </a:xfrm>
          <a:prstGeom prst="rect">
            <a:avLst/>
          </a:prstGeom>
          <a:no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148b4eb32df_0_154"/>
          <p:cNvSpPr/>
          <p:nvPr/>
        </p:nvSpPr>
        <p:spPr>
          <a:xfrm>
            <a:off x="4188777" y="5081114"/>
            <a:ext cx="1673400" cy="699900"/>
          </a:xfrm>
          <a:prstGeom prst="rect">
            <a:avLst/>
          </a:prstGeom>
          <a:solidFill>
            <a:srgbClr val="888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148b4eb32df_0_154"/>
          <p:cNvSpPr/>
          <p:nvPr/>
        </p:nvSpPr>
        <p:spPr>
          <a:xfrm>
            <a:off x="6128174" y="4592525"/>
            <a:ext cx="1673400" cy="11892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cxnSp>
        <p:nvCxnSpPr>
          <p:cNvPr id="228" name="Google Shape;228;g148b4eb32df_0_154"/>
          <p:cNvCxnSpPr/>
          <p:nvPr/>
        </p:nvCxnSpPr>
        <p:spPr>
          <a:xfrm>
            <a:off x="2706701" y="6388125"/>
            <a:ext cx="6467100" cy="0"/>
          </a:xfrm>
          <a:prstGeom prst="straightConnector1">
            <a:avLst/>
          </a:prstGeom>
          <a:noFill/>
          <a:ln cap="flat" cmpd="sng" w="9525">
            <a:solidFill>
              <a:schemeClr val="dk2"/>
            </a:solidFill>
            <a:prstDash val="dash"/>
            <a:round/>
            <a:headEnd len="med" w="med" type="none"/>
            <a:tailEnd len="med" w="med" type="none"/>
          </a:ln>
        </p:spPr>
      </p:cxnSp>
      <p:sp>
        <p:nvSpPr>
          <p:cNvPr id="229" name="Google Shape;229;g148b4eb32df_0_154"/>
          <p:cNvSpPr txBox="1"/>
          <p:nvPr/>
        </p:nvSpPr>
        <p:spPr>
          <a:xfrm>
            <a:off x="8778050" y="5897150"/>
            <a:ext cx="3000000" cy="3387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b="1" lang="es-ES" sz="1000">
                <a:solidFill>
                  <a:srgbClr val="BFBFBF"/>
                </a:solidFill>
              </a:rPr>
              <a:t>Above the fold</a:t>
            </a:r>
            <a:endParaRPr sz="1000">
              <a:solidFill>
                <a:srgbClr val="BFBFBF"/>
              </a:solidFill>
            </a:endParaRPr>
          </a:p>
        </p:txBody>
      </p:sp>
      <p:sp>
        <p:nvSpPr>
          <p:cNvPr id="230" name="Google Shape;230;g148b4eb32df_0_154"/>
          <p:cNvSpPr txBox="1"/>
          <p:nvPr/>
        </p:nvSpPr>
        <p:spPr>
          <a:xfrm>
            <a:off x="4190625" y="5004925"/>
            <a:ext cx="1774500" cy="8004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b="1" lang="es-ES" sz="1000">
                <a:solidFill>
                  <a:schemeClr val="lt1"/>
                </a:solidFill>
              </a:rPr>
              <a:t>&lt;p&gt;</a:t>
            </a:r>
            <a:br>
              <a:rPr b="1" lang="es-ES" sz="1000">
                <a:solidFill>
                  <a:schemeClr val="lt1"/>
                </a:solidFill>
              </a:rPr>
            </a:br>
            <a:br>
              <a:rPr b="1" lang="es-ES" sz="1000">
                <a:solidFill>
                  <a:schemeClr val="lt1"/>
                </a:solidFill>
              </a:rPr>
            </a:br>
            <a:r>
              <a:rPr b="1" lang="es-ES" sz="1000">
                <a:solidFill>
                  <a:schemeClr val="lt1"/>
                </a:solidFill>
              </a:rPr>
              <a:t>&lt;/p</a:t>
            </a:r>
            <a:endParaRPr sz="1000">
              <a:solidFill>
                <a:schemeClr val="lt1"/>
              </a:solidFill>
            </a:endParaRPr>
          </a:p>
        </p:txBody>
      </p:sp>
      <p:sp>
        <p:nvSpPr>
          <p:cNvPr id="231" name="Google Shape;231;g148b4eb32df_0_154"/>
          <p:cNvSpPr txBox="1"/>
          <p:nvPr/>
        </p:nvSpPr>
        <p:spPr>
          <a:xfrm>
            <a:off x="4440250" y="5261737"/>
            <a:ext cx="30000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ES" sz="800">
                <a:solidFill>
                  <a:srgbClr val="BFBFBF"/>
                </a:solidFill>
              </a:rPr>
              <a:t>Keywords</a:t>
            </a:r>
            <a:endParaRPr sz="800">
              <a:solidFill>
                <a:srgbClr val="BFBFB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148b4eb32df_0_173"/>
          <p:cNvSpPr/>
          <p:nvPr/>
        </p:nvSpPr>
        <p:spPr>
          <a:xfrm>
            <a:off x="3375700" y="3904475"/>
            <a:ext cx="5129100" cy="23940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148b4eb32df_0_173"/>
          <p:cNvSpPr/>
          <p:nvPr/>
        </p:nvSpPr>
        <p:spPr>
          <a:xfrm>
            <a:off x="4188777" y="4592525"/>
            <a:ext cx="1673400" cy="282000"/>
          </a:xfrm>
          <a:prstGeom prst="rect">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148b4eb32df_0_173"/>
          <p:cNvSpPr/>
          <p:nvPr/>
        </p:nvSpPr>
        <p:spPr>
          <a:xfrm>
            <a:off x="1093550" y="2296800"/>
            <a:ext cx="5563200" cy="846900"/>
          </a:xfrm>
          <a:prstGeom prst="roundRect">
            <a:avLst>
              <a:gd fmla="val 14421" name="adj"/>
            </a:avLst>
          </a:prstGeom>
          <a:solidFill>
            <a:srgbClr val="F3F3F3">
              <a:alpha val="588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g148b4eb32df_0_173"/>
          <p:cNvSpPr txBox="1"/>
          <p:nvPr/>
        </p:nvSpPr>
        <p:spPr>
          <a:xfrm>
            <a:off x="1342500" y="1714500"/>
            <a:ext cx="4785600" cy="19239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400"/>
              <a:buFont typeface="Arial"/>
              <a:buNone/>
            </a:pPr>
            <a:r>
              <a:rPr lang="es-ES">
                <a:solidFill>
                  <a:schemeClr val="dk1"/>
                </a:solidFill>
              </a:rPr>
              <a:t>Debe ser formato PNG y WEBP</a:t>
            </a:r>
            <a:br>
              <a:rPr lang="es-ES">
                <a:solidFill>
                  <a:schemeClr val="dk1"/>
                </a:solidFill>
              </a:rPr>
            </a:br>
            <a:endParaRPr>
              <a:solidFill>
                <a:schemeClr val="dk1"/>
              </a:solidFill>
            </a:endParaRPr>
          </a:p>
          <a:p>
            <a:pPr indent="0" lvl="0" marL="0" marR="0" rtl="0" algn="just">
              <a:lnSpc>
                <a:spcPct val="150000"/>
              </a:lnSpc>
              <a:spcBef>
                <a:spcPts val="0"/>
              </a:spcBef>
              <a:spcAft>
                <a:spcPts val="0"/>
              </a:spcAft>
              <a:buClr>
                <a:srgbClr val="000000"/>
              </a:buClr>
              <a:buSzPts val="1400"/>
              <a:buFont typeface="Arial"/>
              <a:buNone/>
            </a:pPr>
            <a:r>
              <a:rPr lang="es-ES">
                <a:solidFill>
                  <a:schemeClr val="dk1"/>
                </a:solidFill>
              </a:rPr>
              <a:t>El</a:t>
            </a:r>
            <a:r>
              <a:rPr b="1" lang="es-ES">
                <a:solidFill>
                  <a:schemeClr val="dk1"/>
                </a:solidFill>
              </a:rPr>
              <a:t> alt </a:t>
            </a:r>
            <a:r>
              <a:rPr lang="es-ES">
                <a:solidFill>
                  <a:schemeClr val="dk1"/>
                </a:solidFill>
              </a:rPr>
              <a:t>es un texto alternativo que describe la imagen y contexto, por lo tanto debe incluir la </a:t>
            </a:r>
            <a:r>
              <a:rPr b="1" lang="es-ES">
                <a:solidFill>
                  <a:schemeClr val="dk1"/>
                </a:solidFill>
              </a:rPr>
              <a:t>keyword</a:t>
            </a:r>
            <a:r>
              <a:rPr b="1" lang="es-ES">
                <a:solidFill>
                  <a:schemeClr val="dk1"/>
                </a:solidFill>
              </a:rPr>
              <a:t>.</a:t>
            </a:r>
            <a:endParaRPr b="1">
              <a:solidFill>
                <a:schemeClr val="dk1"/>
              </a:solidFill>
            </a:endParaRPr>
          </a:p>
          <a:p>
            <a:pPr indent="0" lvl="0" marL="0" marR="0" rtl="0" algn="just">
              <a:lnSpc>
                <a:spcPct val="150000"/>
              </a:lnSpc>
              <a:spcBef>
                <a:spcPts val="0"/>
              </a:spcBef>
              <a:spcAft>
                <a:spcPts val="0"/>
              </a:spcAft>
              <a:buClr>
                <a:srgbClr val="000000"/>
              </a:buClr>
              <a:buSzPts val="1400"/>
              <a:buFont typeface="Arial"/>
              <a:buNone/>
            </a:pPr>
            <a:r>
              <a:t/>
            </a:r>
            <a:endParaRPr>
              <a:solidFill>
                <a:schemeClr val="dk1"/>
              </a:solidFill>
            </a:endParaRPr>
          </a:p>
          <a:p>
            <a:pPr indent="0" lvl="0" marL="0" marR="0" rtl="0" algn="just">
              <a:lnSpc>
                <a:spcPct val="150000"/>
              </a:lnSpc>
              <a:spcBef>
                <a:spcPts val="0"/>
              </a:spcBef>
              <a:spcAft>
                <a:spcPts val="0"/>
              </a:spcAft>
              <a:buClr>
                <a:srgbClr val="000000"/>
              </a:buClr>
              <a:buSzPts val="1400"/>
              <a:buFont typeface="Arial"/>
              <a:buNone/>
            </a:pPr>
            <a:r>
              <a:t/>
            </a:r>
            <a:endParaRPr b="1">
              <a:solidFill>
                <a:schemeClr val="dk1"/>
              </a:solidFill>
            </a:endParaRPr>
          </a:p>
        </p:txBody>
      </p:sp>
      <p:sp>
        <p:nvSpPr>
          <p:cNvPr id="240" name="Google Shape;240;g148b4eb32df_0_173"/>
          <p:cNvSpPr txBox="1"/>
          <p:nvPr/>
        </p:nvSpPr>
        <p:spPr>
          <a:xfrm>
            <a:off x="1093548" y="769962"/>
            <a:ext cx="92733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7800"/>
              <a:buFont typeface="Arial"/>
              <a:buNone/>
            </a:pPr>
            <a:r>
              <a:rPr lang="es-ES" sz="3300">
                <a:solidFill>
                  <a:srgbClr val="595959"/>
                </a:solidFill>
              </a:rPr>
              <a:t>Imagen y texto alternativo</a:t>
            </a:r>
            <a:endParaRPr b="0" i="0" sz="2300" u="none" cap="none" strike="noStrike">
              <a:solidFill>
                <a:srgbClr val="D80063"/>
              </a:solidFill>
              <a:latin typeface="Arial"/>
              <a:ea typeface="Arial"/>
              <a:cs typeface="Arial"/>
              <a:sym typeface="Arial"/>
            </a:endParaRPr>
          </a:p>
        </p:txBody>
      </p:sp>
      <p:pic>
        <p:nvPicPr>
          <p:cNvPr id="241" name="Google Shape;241;g148b4eb32df_0_173"/>
          <p:cNvPicPr preferRelativeResize="0"/>
          <p:nvPr/>
        </p:nvPicPr>
        <p:blipFill rotWithShape="1">
          <a:blip r:embed="rId3">
            <a:alphaModFix/>
          </a:blip>
          <a:srcRect b="0" l="0" r="0" t="0"/>
          <a:stretch/>
        </p:blipFill>
        <p:spPr>
          <a:xfrm>
            <a:off x="11287124" y="0"/>
            <a:ext cx="904875" cy="904875"/>
          </a:xfrm>
          <a:prstGeom prst="rect">
            <a:avLst/>
          </a:prstGeom>
          <a:noFill/>
          <a:ln>
            <a:noFill/>
          </a:ln>
        </p:spPr>
      </p:pic>
      <p:pic>
        <p:nvPicPr>
          <p:cNvPr id="242" name="Google Shape;242;g148b4eb32df_0_173"/>
          <p:cNvPicPr preferRelativeResize="0"/>
          <p:nvPr/>
        </p:nvPicPr>
        <p:blipFill rotWithShape="1">
          <a:blip r:embed="rId4">
            <a:alphaModFix/>
          </a:blip>
          <a:srcRect b="50939" l="51302" r="0" t="0"/>
          <a:stretch/>
        </p:blipFill>
        <p:spPr>
          <a:xfrm>
            <a:off x="500950" y="0"/>
            <a:ext cx="500950" cy="504688"/>
          </a:xfrm>
          <a:prstGeom prst="rect">
            <a:avLst/>
          </a:prstGeom>
          <a:noFill/>
          <a:ln>
            <a:noFill/>
          </a:ln>
        </p:spPr>
      </p:pic>
      <p:pic>
        <p:nvPicPr>
          <p:cNvPr id="243" name="Google Shape;243;g148b4eb32df_0_173"/>
          <p:cNvPicPr preferRelativeResize="0"/>
          <p:nvPr/>
        </p:nvPicPr>
        <p:blipFill rotWithShape="1">
          <a:blip r:embed="rId5">
            <a:alphaModFix/>
          </a:blip>
          <a:srcRect b="50939" l="0" r="67533" t="0"/>
          <a:stretch/>
        </p:blipFill>
        <p:spPr>
          <a:xfrm>
            <a:off x="0" y="504688"/>
            <a:ext cx="500950" cy="504688"/>
          </a:xfrm>
          <a:prstGeom prst="rect">
            <a:avLst/>
          </a:prstGeom>
          <a:noFill/>
          <a:ln>
            <a:noFill/>
          </a:ln>
        </p:spPr>
      </p:pic>
      <p:sp>
        <p:nvSpPr>
          <p:cNvPr id="244" name="Google Shape;244;g148b4eb32df_0_173"/>
          <p:cNvSpPr/>
          <p:nvPr/>
        </p:nvSpPr>
        <p:spPr>
          <a:xfrm>
            <a:off x="4188777" y="5081114"/>
            <a:ext cx="1673400" cy="699900"/>
          </a:xfrm>
          <a:prstGeom prst="rect">
            <a:avLst/>
          </a:prstGeom>
          <a:solidFill>
            <a:srgbClr val="888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148b4eb32df_0_173"/>
          <p:cNvSpPr/>
          <p:nvPr/>
        </p:nvSpPr>
        <p:spPr>
          <a:xfrm>
            <a:off x="6128174" y="4592525"/>
            <a:ext cx="1673400" cy="11892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cxnSp>
        <p:nvCxnSpPr>
          <p:cNvPr id="246" name="Google Shape;246;g148b4eb32df_0_173"/>
          <p:cNvCxnSpPr/>
          <p:nvPr/>
        </p:nvCxnSpPr>
        <p:spPr>
          <a:xfrm>
            <a:off x="2706701" y="6388125"/>
            <a:ext cx="6467100" cy="0"/>
          </a:xfrm>
          <a:prstGeom prst="straightConnector1">
            <a:avLst/>
          </a:prstGeom>
          <a:noFill/>
          <a:ln cap="flat" cmpd="sng" w="9525">
            <a:solidFill>
              <a:schemeClr val="dk2"/>
            </a:solidFill>
            <a:prstDash val="dash"/>
            <a:round/>
            <a:headEnd len="med" w="med" type="none"/>
            <a:tailEnd len="med" w="med" type="none"/>
          </a:ln>
        </p:spPr>
      </p:cxnSp>
      <p:sp>
        <p:nvSpPr>
          <p:cNvPr id="247" name="Google Shape;247;g148b4eb32df_0_173"/>
          <p:cNvSpPr txBox="1"/>
          <p:nvPr/>
        </p:nvSpPr>
        <p:spPr>
          <a:xfrm>
            <a:off x="8778050" y="5897150"/>
            <a:ext cx="3000000" cy="3387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b="1" lang="es-ES" sz="1000">
                <a:solidFill>
                  <a:srgbClr val="BFBFBF"/>
                </a:solidFill>
              </a:rPr>
              <a:t>Above the fold</a:t>
            </a:r>
            <a:endParaRPr sz="1000">
              <a:solidFill>
                <a:srgbClr val="BFBFBF"/>
              </a:solidFill>
            </a:endParaRPr>
          </a:p>
        </p:txBody>
      </p:sp>
      <p:sp>
        <p:nvSpPr>
          <p:cNvPr id="248" name="Google Shape;248;g148b4eb32df_0_173"/>
          <p:cNvSpPr txBox="1"/>
          <p:nvPr/>
        </p:nvSpPr>
        <p:spPr>
          <a:xfrm>
            <a:off x="6261725" y="5058037"/>
            <a:ext cx="30000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ES" sz="1100">
                <a:solidFill>
                  <a:schemeClr val="lt1"/>
                </a:solidFill>
              </a:rPr>
              <a:t>Alt</a:t>
            </a:r>
            <a:r>
              <a:rPr b="1" lang="es-ES" sz="1100">
                <a:solidFill>
                  <a:srgbClr val="BFBFBF"/>
                </a:solidFill>
              </a:rPr>
              <a:t>s</a:t>
            </a:r>
            <a:endParaRPr sz="1100">
              <a:solidFill>
                <a:srgbClr val="BFBFBF"/>
              </a:solidFill>
            </a:endParaRPr>
          </a:p>
        </p:txBody>
      </p:sp>
      <p:sp>
        <p:nvSpPr>
          <p:cNvPr id="249" name="Google Shape;249;g148b4eb32df_0_173"/>
          <p:cNvSpPr txBox="1"/>
          <p:nvPr/>
        </p:nvSpPr>
        <p:spPr>
          <a:xfrm>
            <a:off x="6561675" y="5081137"/>
            <a:ext cx="30000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ES" sz="800">
                <a:solidFill>
                  <a:srgbClr val="9E9E9E"/>
                </a:solidFill>
              </a:rPr>
              <a:t>incluye </a:t>
            </a:r>
            <a:r>
              <a:rPr b="1" lang="es-ES" sz="800">
                <a:solidFill>
                  <a:srgbClr val="9E9E9E"/>
                </a:solidFill>
              </a:rPr>
              <a:t>Keywords </a:t>
            </a:r>
            <a:endParaRPr sz="800">
              <a:solidFill>
                <a:srgbClr val="9E9E9E"/>
              </a:solidFill>
            </a:endParaRPr>
          </a:p>
        </p:txBody>
      </p:sp>
      <p:sp>
        <p:nvSpPr>
          <p:cNvPr id="250" name="Google Shape;250;g148b4eb32df_0_173"/>
          <p:cNvSpPr txBox="1"/>
          <p:nvPr/>
        </p:nvSpPr>
        <p:spPr>
          <a:xfrm>
            <a:off x="6128100" y="5836675"/>
            <a:ext cx="3000000" cy="3387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b="1" lang="es-ES" sz="1000">
                <a:solidFill>
                  <a:srgbClr val="BFBFBF"/>
                </a:solidFill>
              </a:rPr>
              <a:t>versión escritorio y móvil </a:t>
            </a:r>
            <a:endParaRPr sz="1000">
              <a:solidFill>
                <a:srgbClr val="BFBFB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148b4eb32df_0_55"/>
          <p:cNvSpPr txBox="1"/>
          <p:nvPr/>
        </p:nvSpPr>
        <p:spPr>
          <a:xfrm>
            <a:off x="1342500" y="1714500"/>
            <a:ext cx="6891600" cy="6309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400"/>
              <a:buFont typeface="Arial"/>
              <a:buNone/>
            </a:pPr>
            <a:r>
              <a:rPr lang="es-ES">
                <a:solidFill>
                  <a:schemeClr val="dk1"/>
                </a:solidFill>
              </a:rPr>
              <a:t>Se </a:t>
            </a:r>
            <a:r>
              <a:rPr lang="es-ES">
                <a:solidFill>
                  <a:schemeClr val="dk1"/>
                </a:solidFill>
              </a:rPr>
              <a:t>debe</a:t>
            </a:r>
            <a:r>
              <a:rPr lang="es-ES">
                <a:solidFill>
                  <a:schemeClr val="dk1"/>
                </a:solidFill>
              </a:rPr>
              <a:t> crear un title acorde con el título publicado en las etiquetas &lt;H1&gt; y la descripción debe invitar a clickear y abrir el resultado de búsqueda</a:t>
            </a:r>
            <a:r>
              <a:rPr b="1" lang="es-ES">
                <a:solidFill>
                  <a:schemeClr val="dk1"/>
                </a:solidFill>
              </a:rPr>
              <a:t>.</a:t>
            </a:r>
            <a:endParaRPr b="1">
              <a:solidFill>
                <a:schemeClr val="dk1"/>
              </a:solidFill>
            </a:endParaRPr>
          </a:p>
        </p:txBody>
      </p:sp>
      <p:sp>
        <p:nvSpPr>
          <p:cNvPr id="256" name="Google Shape;256;g148b4eb32df_0_55"/>
          <p:cNvSpPr txBox="1"/>
          <p:nvPr/>
        </p:nvSpPr>
        <p:spPr>
          <a:xfrm>
            <a:off x="1093548" y="769962"/>
            <a:ext cx="92733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7800"/>
              <a:buFont typeface="Arial"/>
              <a:buNone/>
            </a:pPr>
            <a:r>
              <a:rPr lang="es-ES" sz="3300">
                <a:solidFill>
                  <a:srgbClr val="595959"/>
                </a:solidFill>
              </a:rPr>
              <a:t>El title y description (Metad</a:t>
            </a:r>
            <a:r>
              <a:rPr lang="es-ES" sz="3300">
                <a:solidFill>
                  <a:srgbClr val="595959"/>
                </a:solidFill>
              </a:rPr>
              <a:t>escriptores)</a:t>
            </a:r>
            <a:endParaRPr b="0" i="0" sz="2300" u="none" cap="none" strike="noStrike">
              <a:solidFill>
                <a:srgbClr val="D80063"/>
              </a:solidFill>
              <a:latin typeface="Arial"/>
              <a:ea typeface="Arial"/>
              <a:cs typeface="Arial"/>
              <a:sym typeface="Arial"/>
            </a:endParaRPr>
          </a:p>
        </p:txBody>
      </p:sp>
      <p:pic>
        <p:nvPicPr>
          <p:cNvPr id="257" name="Google Shape;257;g148b4eb32df_0_55"/>
          <p:cNvPicPr preferRelativeResize="0"/>
          <p:nvPr/>
        </p:nvPicPr>
        <p:blipFill rotWithShape="1">
          <a:blip r:embed="rId3">
            <a:alphaModFix/>
          </a:blip>
          <a:srcRect b="0" l="0" r="0" t="0"/>
          <a:stretch/>
        </p:blipFill>
        <p:spPr>
          <a:xfrm>
            <a:off x="11287124" y="0"/>
            <a:ext cx="904875" cy="904875"/>
          </a:xfrm>
          <a:prstGeom prst="rect">
            <a:avLst/>
          </a:prstGeom>
          <a:noFill/>
          <a:ln>
            <a:noFill/>
          </a:ln>
        </p:spPr>
      </p:pic>
      <p:pic>
        <p:nvPicPr>
          <p:cNvPr id="258" name="Google Shape;258;g148b4eb32df_0_55"/>
          <p:cNvPicPr preferRelativeResize="0"/>
          <p:nvPr/>
        </p:nvPicPr>
        <p:blipFill rotWithShape="1">
          <a:blip r:embed="rId4">
            <a:alphaModFix/>
          </a:blip>
          <a:srcRect b="50939" l="51302" r="0" t="0"/>
          <a:stretch/>
        </p:blipFill>
        <p:spPr>
          <a:xfrm>
            <a:off x="500950" y="0"/>
            <a:ext cx="500950" cy="504688"/>
          </a:xfrm>
          <a:prstGeom prst="rect">
            <a:avLst/>
          </a:prstGeom>
          <a:noFill/>
          <a:ln>
            <a:noFill/>
          </a:ln>
        </p:spPr>
      </p:pic>
      <p:pic>
        <p:nvPicPr>
          <p:cNvPr id="259" name="Google Shape;259;g148b4eb32df_0_55"/>
          <p:cNvPicPr preferRelativeResize="0"/>
          <p:nvPr/>
        </p:nvPicPr>
        <p:blipFill rotWithShape="1">
          <a:blip r:embed="rId5">
            <a:alphaModFix/>
          </a:blip>
          <a:srcRect b="50939" l="0" r="67533" t="0"/>
          <a:stretch/>
        </p:blipFill>
        <p:spPr>
          <a:xfrm>
            <a:off x="0" y="504688"/>
            <a:ext cx="500950" cy="504688"/>
          </a:xfrm>
          <a:prstGeom prst="rect">
            <a:avLst/>
          </a:prstGeom>
          <a:noFill/>
          <a:ln>
            <a:noFill/>
          </a:ln>
        </p:spPr>
      </p:pic>
      <p:pic>
        <p:nvPicPr>
          <p:cNvPr id="260" name="Google Shape;260;g148b4eb32df_0_55"/>
          <p:cNvPicPr preferRelativeResize="0"/>
          <p:nvPr/>
        </p:nvPicPr>
        <p:blipFill rotWithShape="1">
          <a:blip r:embed="rId6">
            <a:alphaModFix/>
          </a:blip>
          <a:srcRect b="0" l="3721" r="4828" t="2162"/>
          <a:stretch/>
        </p:blipFill>
        <p:spPr>
          <a:xfrm>
            <a:off x="1320125" y="2366550"/>
            <a:ext cx="4217726" cy="4432725"/>
          </a:xfrm>
          <a:prstGeom prst="rect">
            <a:avLst/>
          </a:prstGeom>
          <a:noFill/>
          <a:ln>
            <a:noFill/>
          </a:ln>
        </p:spPr>
      </p:pic>
      <p:sp>
        <p:nvSpPr>
          <p:cNvPr id="261" name="Google Shape;261;g148b4eb32df_0_55"/>
          <p:cNvSpPr/>
          <p:nvPr/>
        </p:nvSpPr>
        <p:spPr>
          <a:xfrm rot="5400000">
            <a:off x="1230625" y="2360575"/>
            <a:ext cx="4396800" cy="4432800"/>
          </a:xfrm>
          <a:prstGeom prst="rect">
            <a:avLst/>
          </a:prstGeom>
          <a:gradFill>
            <a:gsLst>
              <a:gs pos="0">
                <a:schemeClr val="lt1">
                  <a:alpha val="70200"/>
                </a:schemeClr>
              </a:gs>
              <a:gs pos="100000">
                <a:srgbClr val="FFFFFF">
                  <a:alpha val="0"/>
                  <a:alpha val="7020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2" name="Google Shape;262;g148b4eb32df_0_55"/>
          <p:cNvPicPr preferRelativeResize="0"/>
          <p:nvPr/>
        </p:nvPicPr>
        <p:blipFill rotWithShape="1">
          <a:blip r:embed="rId7">
            <a:alphaModFix/>
          </a:blip>
          <a:srcRect b="0" l="0" r="0" t="54979"/>
          <a:stretch/>
        </p:blipFill>
        <p:spPr>
          <a:xfrm>
            <a:off x="4891625" y="4745650"/>
            <a:ext cx="6968399" cy="561730"/>
          </a:xfrm>
          <a:prstGeom prst="rect">
            <a:avLst/>
          </a:prstGeom>
          <a:noFill/>
          <a:ln>
            <a:noFill/>
          </a:ln>
        </p:spPr>
      </p:pic>
      <p:pic>
        <p:nvPicPr>
          <p:cNvPr id="263" name="Google Shape;263;g148b4eb32df_0_55"/>
          <p:cNvPicPr preferRelativeResize="0"/>
          <p:nvPr/>
        </p:nvPicPr>
        <p:blipFill rotWithShape="1">
          <a:blip r:embed="rId7">
            <a:alphaModFix/>
          </a:blip>
          <a:srcRect b="43419" l="0" r="0" t="26095"/>
          <a:stretch/>
        </p:blipFill>
        <p:spPr>
          <a:xfrm>
            <a:off x="4891625" y="4094675"/>
            <a:ext cx="6968399" cy="380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12076"/>
        </a:solidFill>
      </p:bgPr>
    </p:bg>
    <p:spTree>
      <p:nvGrpSpPr>
        <p:cNvPr id="267" name="Shape 267"/>
        <p:cNvGrpSpPr/>
        <p:nvPr/>
      </p:nvGrpSpPr>
      <p:grpSpPr>
        <a:xfrm>
          <a:off x="0" y="0"/>
          <a:ext cx="0" cy="0"/>
          <a:chOff x="0" y="0"/>
          <a:chExt cx="0" cy="0"/>
        </a:xfrm>
      </p:grpSpPr>
      <p:sp>
        <p:nvSpPr>
          <p:cNvPr id="268" name="Google Shape;268;g14911c04541_0_8"/>
          <p:cNvSpPr txBox="1"/>
          <p:nvPr/>
        </p:nvSpPr>
        <p:spPr>
          <a:xfrm>
            <a:off x="1001898" y="3231212"/>
            <a:ext cx="9273300" cy="6003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7800"/>
              <a:buFont typeface="Arial"/>
              <a:buNone/>
            </a:pPr>
            <a:r>
              <a:rPr lang="es-ES" sz="3300">
                <a:solidFill>
                  <a:schemeClr val="lt1"/>
                </a:solidFill>
              </a:rPr>
              <a:t>¿para qué?</a:t>
            </a:r>
            <a:endParaRPr b="0" i="0" sz="23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148b4eb32df_0_222"/>
          <p:cNvSpPr/>
          <p:nvPr/>
        </p:nvSpPr>
        <p:spPr>
          <a:xfrm>
            <a:off x="4188777" y="3104574"/>
            <a:ext cx="1673400" cy="2820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148b4eb32df_0_222"/>
          <p:cNvSpPr txBox="1"/>
          <p:nvPr/>
        </p:nvSpPr>
        <p:spPr>
          <a:xfrm>
            <a:off x="1342500" y="1714500"/>
            <a:ext cx="6891600" cy="555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7800"/>
              <a:buFont typeface="Arial"/>
              <a:buNone/>
            </a:pPr>
            <a:r>
              <a:rPr lang="es-ES">
                <a:solidFill>
                  <a:schemeClr val="dk1"/>
                </a:solidFill>
              </a:rPr>
              <a:t>Llamado a la acción. Una palabra o frase que le indica al usuario cuál es la acción que se espera de su parte.</a:t>
            </a:r>
            <a:endParaRPr b="1">
              <a:solidFill>
                <a:schemeClr val="dk1"/>
              </a:solidFill>
            </a:endParaRPr>
          </a:p>
        </p:txBody>
      </p:sp>
      <p:sp>
        <p:nvSpPr>
          <p:cNvPr id="275" name="Google Shape;275;g148b4eb32df_0_222"/>
          <p:cNvSpPr txBox="1"/>
          <p:nvPr/>
        </p:nvSpPr>
        <p:spPr>
          <a:xfrm>
            <a:off x="1093548" y="769962"/>
            <a:ext cx="92733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7800"/>
              <a:buFont typeface="Arial"/>
              <a:buNone/>
            </a:pPr>
            <a:r>
              <a:rPr lang="es-ES" sz="3300">
                <a:solidFill>
                  <a:srgbClr val="595959"/>
                </a:solidFill>
              </a:rPr>
              <a:t>Call to action (CTA)</a:t>
            </a:r>
            <a:endParaRPr b="0" i="0" sz="2300" u="none" cap="none" strike="noStrike">
              <a:solidFill>
                <a:srgbClr val="D80063"/>
              </a:solidFill>
              <a:latin typeface="Arial"/>
              <a:ea typeface="Arial"/>
              <a:cs typeface="Arial"/>
              <a:sym typeface="Arial"/>
            </a:endParaRPr>
          </a:p>
        </p:txBody>
      </p:sp>
      <p:pic>
        <p:nvPicPr>
          <p:cNvPr id="276" name="Google Shape;276;g148b4eb32df_0_222"/>
          <p:cNvPicPr preferRelativeResize="0"/>
          <p:nvPr/>
        </p:nvPicPr>
        <p:blipFill rotWithShape="1">
          <a:blip r:embed="rId3">
            <a:alphaModFix/>
          </a:blip>
          <a:srcRect b="0" l="0" r="0" t="0"/>
          <a:stretch/>
        </p:blipFill>
        <p:spPr>
          <a:xfrm>
            <a:off x="11287124" y="0"/>
            <a:ext cx="904875" cy="904875"/>
          </a:xfrm>
          <a:prstGeom prst="rect">
            <a:avLst/>
          </a:prstGeom>
          <a:noFill/>
          <a:ln>
            <a:noFill/>
          </a:ln>
        </p:spPr>
      </p:pic>
      <p:pic>
        <p:nvPicPr>
          <p:cNvPr id="277" name="Google Shape;277;g148b4eb32df_0_222"/>
          <p:cNvPicPr preferRelativeResize="0"/>
          <p:nvPr/>
        </p:nvPicPr>
        <p:blipFill rotWithShape="1">
          <a:blip r:embed="rId4">
            <a:alphaModFix/>
          </a:blip>
          <a:srcRect b="50939" l="51302" r="0" t="0"/>
          <a:stretch/>
        </p:blipFill>
        <p:spPr>
          <a:xfrm>
            <a:off x="500950" y="0"/>
            <a:ext cx="500950" cy="504688"/>
          </a:xfrm>
          <a:prstGeom prst="rect">
            <a:avLst/>
          </a:prstGeom>
          <a:noFill/>
          <a:ln>
            <a:noFill/>
          </a:ln>
        </p:spPr>
      </p:pic>
      <p:pic>
        <p:nvPicPr>
          <p:cNvPr id="278" name="Google Shape;278;g148b4eb32df_0_222"/>
          <p:cNvPicPr preferRelativeResize="0"/>
          <p:nvPr/>
        </p:nvPicPr>
        <p:blipFill rotWithShape="1">
          <a:blip r:embed="rId5">
            <a:alphaModFix/>
          </a:blip>
          <a:srcRect b="50939" l="0" r="67533" t="0"/>
          <a:stretch/>
        </p:blipFill>
        <p:spPr>
          <a:xfrm>
            <a:off x="0" y="504688"/>
            <a:ext cx="500950" cy="504688"/>
          </a:xfrm>
          <a:prstGeom prst="rect">
            <a:avLst/>
          </a:prstGeom>
          <a:noFill/>
          <a:ln>
            <a:noFill/>
          </a:ln>
        </p:spPr>
      </p:pic>
      <p:sp>
        <p:nvSpPr>
          <p:cNvPr id="279" name="Google Shape;279;g148b4eb32df_0_222"/>
          <p:cNvSpPr/>
          <p:nvPr/>
        </p:nvSpPr>
        <p:spPr>
          <a:xfrm>
            <a:off x="3375700" y="2416524"/>
            <a:ext cx="5129100" cy="2394000"/>
          </a:xfrm>
          <a:prstGeom prst="rect">
            <a:avLst/>
          </a:prstGeom>
          <a:no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148b4eb32df_0_222"/>
          <p:cNvSpPr/>
          <p:nvPr/>
        </p:nvSpPr>
        <p:spPr>
          <a:xfrm>
            <a:off x="4188777" y="3593163"/>
            <a:ext cx="1673400" cy="699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148b4eb32df_0_222"/>
          <p:cNvSpPr/>
          <p:nvPr/>
        </p:nvSpPr>
        <p:spPr>
          <a:xfrm>
            <a:off x="6128174" y="3104574"/>
            <a:ext cx="1673400" cy="11892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cxnSp>
        <p:nvCxnSpPr>
          <p:cNvPr id="282" name="Google Shape;282;g148b4eb32df_0_222"/>
          <p:cNvCxnSpPr/>
          <p:nvPr/>
        </p:nvCxnSpPr>
        <p:spPr>
          <a:xfrm>
            <a:off x="2706701" y="4900174"/>
            <a:ext cx="6467100" cy="0"/>
          </a:xfrm>
          <a:prstGeom prst="straightConnector1">
            <a:avLst/>
          </a:prstGeom>
          <a:noFill/>
          <a:ln cap="flat" cmpd="sng" w="9525">
            <a:solidFill>
              <a:schemeClr val="dk2"/>
            </a:solidFill>
            <a:prstDash val="dash"/>
            <a:round/>
            <a:headEnd len="med" w="med" type="none"/>
            <a:tailEnd len="med" w="med" type="none"/>
          </a:ln>
        </p:spPr>
      </p:cxnSp>
      <p:sp>
        <p:nvSpPr>
          <p:cNvPr id="283" name="Google Shape;283;g148b4eb32df_0_222"/>
          <p:cNvSpPr txBox="1"/>
          <p:nvPr/>
        </p:nvSpPr>
        <p:spPr>
          <a:xfrm>
            <a:off x="8778050" y="4409199"/>
            <a:ext cx="3000000" cy="3387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b="1" lang="es-ES" sz="1000">
                <a:solidFill>
                  <a:srgbClr val="BFBFBF"/>
                </a:solidFill>
              </a:rPr>
              <a:t>Above the fold</a:t>
            </a:r>
            <a:endParaRPr sz="1000">
              <a:solidFill>
                <a:srgbClr val="BFBFBF"/>
              </a:solidFill>
            </a:endParaRPr>
          </a:p>
        </p:txBody>
      </p:sp>
      <p:sp>
        <p:nvSpPr>
          <p:cNvPr id="284" name="Google Shape;284;g148b4eb32df_0_222"/>
          <p:cNvSpPr/>
          <p:nvPr/>
        </p:nvSpPr>
        <p:spPr>
          <a:xfrm>
            <a:off x="3375700" y="4989824"/>
            <a:ext cx="5129100" cy="1355700"/>
          </a:xfrm>
          <a:prstGeom prst="rect">
            <a:avLst/>
          </a:prstGeom>
          <a:no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148b4eb32df_0_222"/>
          <p:cNvSpPr/>
          <p:nvPr/>
        </p:nvSpPr>
        <p:spPr>
          <a:xfrm>
            <a:off x="5154450" y="5785000"/>
            <a:ext cx="1673400" cy="212700"/>
          </a:xfrm>
          <a:prstGeom prst="rect">
            <a:avLst/>
          </a:prstGeom>
          <a:solidFill>
            <a:srgbClr val="59595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148b4eb32df_0_222"/>
          <p:cNvSpPr/>
          <p:nvPr/>
        </p:nvSpPr>
        <p:spPr>
          <a:xfrm>
            <a:off x="4318800" y="5337650"/>
            <a:ext cx="3344700" cy="3387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148b4eb32df_0_222"/>
          <p:cNvSpPr txBox="1"/>
          <p:nvPr/>
        </p:nvSpPr>
        <p:spPr>
          <a:xfrm>
            <a:off x="5302200" y="5722000"/>
            <a:ext cx="1377900" cy="3387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s-ES" sz="1000">
                <a:solidFill>
                  <a:srgbClr val="BFBFBF"/>
                </a:solidFill>
              </a:rPr>
              <a:t>Evento Interactivo</a:t>
            </a:r>
            <a:endParaRPr sz="1000">
              <a:solidFill>
                <a:srgbClr val="BFBFB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148b4eb32df_0_240"/>
          <p:cNvSpPr/>
          <p:nvPr/>
        </p:nvSpPr>
        <p:spPr>
          <a:xfrm>
            <a:off x="4939925" y="1500600"/>
            <a:ext cx="6141900" cy="6141900"/>
          </a:xfrm>
          <a:prstGeom prst="ellips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148b4eb32df_0_240"/>
          <p:cNvSpPr/>
          <p:nvPr/>
        </p:nvSpPr>
        <p:spPr>
          <a:xfrm>
            <a:off x="6207575" y="2768250"/>
            <a:ext cx="3606600" cy="3606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148b4eb32df_0_240"/>
          <p:cNvSpPr/>
          <p:nvPr/>
        </p:nvSpPr>
        <p:spPr>
          <a:xfrm>
            <a:off x="7328375" y="3889050"/>
            <a:ext cx="1365000" cy="1365000"/>
          </a:xfrm>
          <a:prstGeom prst="ellipse">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148b4eb32df_0_240"/>
          <p:cNvSpPr/>
          <p:nvPr/>
        </p:nvSpPr>
        <p:spPr>
          <a:xfrm>
            <a:off x="2309353" y="2973241"/>
            <a:ext cx="1353900" cy="2280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148b4eb32df_0_240"/>
          <p:cNvSpPr txBox="1"/>
          <p:nvPr/>
        </p:nvSpPr>
        <p:spPr>
          <a:xfrm>
            <a:off x="1342500" y="1714500"/>
            <a:ext cx="6891600" cy="555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7800"/>
              <a:buFont typeface="Arial"/>
              <a:buNone/>
            </a:pPr>
            <a:r>
              <a:rPr lang="es-ES">
                <a:solidFill>
                  <a:schemeClr val="dk1"/>
                </a:solidFill>
              </a:rPr>
              <a:t>Definir acciones y eventos </a:t>
            </a:r>
            <a:r>
              <a:rPr lang="es-ES">
                <a:solidFill>
                  <a:schemeClr val="dk1"/>
                </a:solidFill>
              </a:rPr>
              <a:t>interactivos</a:t>
            </a:r>
            <a:r>
              <a:rPr lang="es-ES">
                <a:solidFill>
                  <a:schemeClr val="dk1"/>
                </a:solidFill>
              </a:rPr>
              <a:t> secundarios al objetivo principal es fundamental para lograr esa relevancia requerida.</a:t>
            </a:r>
            <a:endParaRPr b="1">
              <a:solidFill>
                <a:schemeClr val="dk1"/>
              </a:solidFill>
            </a:endParaRPr>
          </a:p>
        </p:txBody>
      </p:sp>
      <p:sp>
        <p:nvSpPr>
          <p:cNvPr id="297" name="Google Shape;297;g148b4eb32df_0_240"/>
          <p:cNvSpPr txBox="1"/>
          <p:nvPr/>
        </p:nvSpPr>
        <p:spPr>
          <a:xfrm>
            <a:off x="1093548" y="769962"/>
            <a:ext cx="92733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7800"/>
              <a:buFont typeface="Arial"/>
              <a:buNone/>
            </a:pPr>
            <a:r>
              <a:rPr lang="es-ES" sz="3300">
                <a:solidFill>
                  <a:srgbClr val="595959"/>
                </a:solidFill>
              </a:rPr>
              <a:t>CTAs Secundarios</a:t>
            </a:r>
            <a:endParaRPr b="0" i="0" sz="2300" u="none" cap="none" strike="noStrike">
              <a:solidFill>
                <a:srgbClr val="D80063"/>
              </a:solidFill>
              <a:latin typeface="Arial"/>
              <a:ea typeface="Arial"/>
              <a:cs typeface="Arial"/>
              <a:sym typeface="Arial"/>
            </a:endParaRPr>
          </a:p>
        </p:txBody>
      </p:sp>
      <p:pic>
        <p:nvPicPr>
          <p:cNvPr id="298" name="Google Shape;298;g148b4eb32df_0_240"/>
          <p:cNvPicPr preferRelativeResize="0"/>
          <p:nvPr/>
        </p:nvPicPr>
        <p:blipFill rotWithShape="1">
          <a:blip r:embed="rId3">
            <a:alphaModFix/>
          </a:blip>
          <a:srcRect b="0" l="0" r="0" t="0"/>
          <a:stretch/>
        </p:blipFill>
        <p:spPr>
          <a:xfrm>
            <a:off x="11287124" y="0"/>
            <a:ext cx="904875" cy="904875"/>
          </a:xfrm>
          <a:prstGeom prst="rect">
            <a:avLst/>
          </a:prstGeom>
          <a:noFill/>
          <a:ln>
            <a:noFill/>
          </a:ln>
        </p:spPr>
      </p:pic>
      <p:pic>
        <p:nvPicPr>
          <p:cNvPr id="299" name="Google Shape;299;g148b4eb32df_0_240"/>
          <p:cNvPicPr preferRelativeResize="0"/>
          <p:nvPr/>
        </p:nvPicPr>
        <p:blipFill rotWithShape="1">
          <a:blip r:embed="rId4">
            <a:alphaModFix/>
          </a:blip>
          <a:srcRect b="50939" l="51302" r="0" t="0"/>
          <a:stretch/>
        </p:blipFill>
        <p:spPr>
          <a:xfrm>
            <a:off x="500950" y="0"/>
            <a:ext cx="500950" cy="504688"/>
          </a:xfrm>
          <a:prstGeom prst="rect">
            <a:avLst/>
          </a:prstGeom>
          <a:noFill/>
          <a:ln>
            <a:noFill/>
          </a:ln>
        </p:spPr>
      </p:pic>
      <p:pic>
        <p:nvPicPr>
          <p:cNvPr id="300" name="Google Shape;300;g148b4eb32df_0_240"/>
          <p:cNvPicPr preferRelativeResize="0"/>
          <p:nvPr/>
        </p:nvPicPr>
        <p:blipFill rotWithShape="1">
          <a:blip r:embed="rId5">
            <a:alphaModFix/>
          </a:blip>
          <a:srcRect b="50939" l="0" r="67533" t="0"/>
          <a:stretch/>
        </p:blipFill>
        <p:spPr>
          <a:xfrm>
            <a:off x="0" y="504688"/>
            <a:ext cx="500950" cy="504688"/>
          </a:xfrm>
          <a:prstGeom prst="rect">
            <a:avLst/>
          </a:prstGeom>
          <a:noFill/>
          <a:ln>
            <a:noFill/>
          </a:ln>
        </p:spPr>
      </p:pic>
      <p:sp>
        <p:nvSpPr>
          <p:cNvPr id="301" name="Google Shape;301;g148b4eb32df_0_240"/>
          <p:cNvSpPr/>
          <p:nvPr/>
        </p:nvSpPr>
        <p:spPr>
          <a:xfrm>
            <a:off x="1651476" y="2416525"/>
            <a:ext cx="4149900" cy="19371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g148b4eb32df_0_240"/>
          <p:cNvSpPr/>
          <p:nvPr/>
        </p:nvSpPr>
        <p:spPr>
          <a:xfrm>
            <a:off x="2309353" y="3368568"/>
            <a:ext cx="1353900" cy="5664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148b4eb32df_0_240"/>
          <p:cNvSpPr/>
          <p:nvPr/>
        </p:nvSpPr>
        <p:spPr>
          <a:xfrm>
            <a:off x="3878559" y="2973241"/>
            <a:ext cx="1353900" cy="9624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cxnSp>
        <p:nvCxnSpPr>
          <p:cNvPr id="304" name="Google Shape;304;g148b4eb32df_0_240"/>
          <p:cNvCxnSpPr/>
          <p:nvPr/>
        </p:nvCxnSpPr>
        <p:spPr>
          <a:xfrm>
            <a:off x="1110175" y="4426098"/>
            <a:ext cx="5232600" cy="0"/>
          </a:xfrm>
          <a:prstGeom prst="straightConnector1">
            <a:avLst/>
          </a:prstGeom>
          <a:noFill/>
          <a:ln cap="flat" cmpd="sng" w="9525">
            <a:solidFill>
              <a:schemeClr val="dk2"/>
            </a:solidFill>
            <a:prstDash val="dash"/>
            <a:round/>
            <a:headEnd len="med" w="med" type="none"/>
            <a:tailEnd len="med" w="med" type="none"/>
          </a:ln>
        </p:spPr>
      </p:cxnSp>
      <p:sp>
        <p:nvSpPr>
          <p:cNvPr id="305" name="Google Shape;305;g148b4eb32df_0_240"/>
          <p:cNvSpPr txBox="1"/>
          <p:nvPr/>
        </p:nvSpPr>
        <p:spPr>
          <a:xfrm>
            <a:off x="5933128" y="4061115"/>
            <a:ext cx="2427300" cy="2925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b="1" lang="es-ES" sz="700">
                <a:solidFill>
                  <a:srgbClr val="BFBFBF"/>
                </a:solidFill>
              </a:rPr>
              <a:t>Above the fold</a:t>
            </a:r>
            <a:endParaRPr sz="700">
              <a:solidFill>
                <a:srgbClr val="BFBFBF"/>
              </a:solidFill>
            </a:endParaRPr>
          </a:p>
        </p:txBody>
      </p:sp>
      <p:sp>
        <p:nvSpPr>
          <p:cNvPr id="306" name="Google Shape;306;g148b4eb32df_0_240"/>
          <p:cNvSpPr/>
          <p:nvPr/>
        </p:nvSpPr>
        <p:spPr>
          <a:xfrm>
            <a:off x="1651476" y="4498636"/>
            <a:ext cx="4149900" cy="10968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148b4eb32df_0_240"/>
          <p:cNvSpPr/>
          <p:nvPr/>
        </p:nvSpPr>
        <p:spPr>
          <a:xfrm>
            <a:off x="3090699" y="5142029"/>
            <a:ext cx="1353900" cy="171900"/>
          </a:xfrm>
          <a:prstGeom prst="rect">
            <a:avLst/>
          </a:prstGeom>
          <a:solidFill>
            <a:srgbClr val="59595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g148b4eb32df_0_240"/>
          <p:cNvSpPr/>
          <p:nvPr/>
        </p:nvSpPr>
        <p:spPr>
          <a:xfrm>
            <a:off x="2414558" y="4780069"/>
            <a:ext cx="2706300" cy="2742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148b4eb32df_0_240"/>
          <p:cNvSpPr/>
          <p:nvPr/>
        </p:nvSpPr>
        <p:spPr>
          <a:xfrm>
            <a:off x="1651476" y="5667961"/>
            <a:ext cx="4149900" cy="10968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148b4eb32df_0_240"/>
          <p:cNvSpPr/>
          <p:nvPr/>
        </p:nvSpPr>
        <p:spPr>
          <a:xfrm>
            <a:off x="2458625" y="5950325"/>
            <a:ext cx="747000" cy="4395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148b4eb32df_0_240"/>
          <p:cNvSpPr/>
          <p:nvPr/>
        </p:nvSpPr>
        <p:spPr>
          <a:xfrm>
            <a:off x="2458625" y="6478498"/>
            <a:ext cx="747000" cy="72000"/>
          </a:xfrm>
          <a:prstGeom prst="rect">
            <a:avLst/>
          </a:prstGeom>
          <a:solidFill>
            <a:srgbClr val="59595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g148b4eb32df_0_240"/>
          <p:cNvSpPr/>
          <p:nvPr/>
        </p:nvSpPr>
        <p:spPr>
          <a:xfrm>
            <a:off x="3394150" y="5950325"/>
            <a:ext cx="747000" cy="4395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148b4eb32df_0_240"/>
          <p:cNvSpPr/>
          <p:nvPr/>
        </p:nvSpPr>
        <p:spPr>
          <a:xfrm>
            <a:off x="3394150" y="6478498"/>
            <a:ext cx="747000" cy="72000"/>
          </a:xfrm>
          <a:prstGeom prst="rect">
            <a:avLst/>
          </a:prstGeom>
          <a:solidFill>
            <a:srgbClr val="59595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148b4eb32df_0_240"/>
          <p:cNvSpPr/>
          <p:nvPr/>
        </p:nvSpPr>
        <p:spPr>
          <a:xfrm>
            <a:off x="4329675" y="5933288"/>
            <a:ext cx="747000" cy="4395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148b4eb32df_0_240"/>
          <p:cNvSpPr/>
          <p:nvPr/>
        </p:nvSpPr>
        <p:spPr>
          <a:xfrm>
            <a:off x="4329675" y="6461460"/>
            <a:ext cx="747000" cy="72000"/>
          </a:xfrm>
          <a:prstGeom prst="rect">
            <a:avLst/>
          </a:prstGeom>
          <a:solidFill>
            <a:srgbClr val="59595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6" name="Google Shape;316;g148b4eb32df_0_240"/>
          <p:cNvCxnSpPr/>
          <p:nvPr/>
        </p:nvCxnSpPr>
        <p:spPr>
          <a:xfrm flipH="1" rot="10800000">
            <a:off x="5451675" y="5757225"/>
            <a:ext cx="2573400" cy="738300"/>
          </a:xfrm>
          <a:prstGeom prst="bentConnector3">
            <a:avLst>
              <a:gd fmla="val 100425" name="adj1"/>
            </a:avLst>
          </a:prstGeom>
          <a:noFill/>
          <a:ln cap="flat" cmpd="sng" w="9525">
            <a:solidFill>
              <a:schemeClr val="dk2"/>
            </a:solidFill>
            <a:prstDash val="dash"/>
            <a:round/>
            <a:headEnd len="med" w="med" type="none"/>
            <a:tailEnd len="med" w="med" type="none"/>
          </a:ln>
        </p:spPr>
      </p:cxnSp>
      <p:cxnSp>
        <p:nvCxnSpPr>
          <p:cNvPr id="317" name="Google Shape;317;g148b4eb32df_0_240"/>
          <p:cNvCxnSpPr/>
          <p:nvPr/>
        </p:nvCxnSpPr>
        <p:spPr>
          <a:xfrm flipH="1" rot="10800000">
            <a:off x="4594325" y="4593688"/>
            <a:ext cx="3453000" cy="621900"/>
          </a:xfrm>
          <a:prstGeom prst="bentConnector3">
            <a:avLst>
              <a:gd fmla="val 68892" name="adj1"/>
            </a:avLst>
          </a:prstGeom>
          <a:noFill/>
          <a:ln cap="flat" cmpd="sng" w="9525">
            <a:solidFill>
              <a:schemeClr val="dk2"/>
            </a:solidFill>
            <a:prstDash val="dash"/>
            <a:round/>
            <a:headEnd len="med" w="med" type="none"/>
            <a:tailEnd len="med" w="med" type="none"/>
          </a:ln>
        </p:spPr>
      </p:cxnSp>
      <p:sp>
        <p:nvSpPr>
          <p:cNvPr id="318" name="Google Shape;318;g148b4eb32df_0_240"/>
          <p:cNvSpPr/>
          <p:nvPr/>
        </p:nvSpPr>
        <p:spPr>
          <a:xfrm>
            <a:off x="2309350" y="2973250"/>
            <a:ext cx="1353900" cy="3351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148b4eb32df_0_240"/>
          <p:cNvSpPr txBox="1"/>
          <p:nvPr/>
        </p:nvSpPr>
        <p:spPr>
          <a:xfrm>
            <a:off x="7588500" y="5392425"/>
            <a:ext cx="101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id="324" name="Google Shape;324;g148b4eb32df_0_272"/>
          <p:cNvPicPr preferRelativeResize="0"/>
          <p:nvPr/>
        </p:nvPicPr>
        <p:blipFill rotWithShape="1">
          <a:blip r:embed="rId3">
            <a:alphaModFix/>
          </a:blip>
          <a:srcRect b="-9601" l="0" r="0" t="0"/>
          <a:stretch/>
        </p:blipFill>
        <p:spPr>
          <a:xfrm rot="-5400000">
            <a:off x="11541633" y="-31842"/>
            <a:ext cx="722025" cy="785700"/>
          </a:xfrm>
          <a:prstGeom prst="rect">
            <a:avLst/>
          </a:prstGeom>
          <a:noFill/>
          <a:ln>
            <a:noFill/>
          </a:ln>
        </p:spPr>
      </p:pic>
      <p:sp>
        <p:nvSpPr>
          <p:cNvPr id="325" name="Google Shape;325;g148b4eb32df_0_272"/>
          <p:cNvSpPr txBox="1"/>
          <p:nvPr/>
        </p:nvSpPr>
        <p:spPr>
          <a:xfrm>
            <a:off x="1466057" y="2582069"/>
            <a:ext cx="91305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lang="es-ES" sz="4800">
                <a:solidFill>
                  <a:srgbClr val="595959"/>
                </a:solidFill>
              </a:rPr>
              <a:t>HTML Semántico</a:t>
            </a:r>
            <a:br>
              <a:rPr b="1" i="0" lang="es-ES" sz="4800" u="none" cap="none" strike="noStrike">
                <a:solidFill>
                  <a:srgbClr val="595959"/>
                </a:solidFill>
                <a:latin typeface="Arial"/>
                <a:ea typeface="Arial"/>
                <a:cs typeface="Arial"/>
                <a:sym typeface="Arial"/>
              </a:rPr>
            </a:br>
            <a:r>
              <a:rPr b="1" lang="es-ES" sz="4800">
                <a:solidFill>
                  <a:srgbClr val="C90D5E"/>
                </a:solidFill>
              </a:rPr>
              <a:t>para Liferay</a:t>
            </a:r>
            <a:endParaRPr b="0" i="0" sz="1400" u="none" cap="none" strike="noStrike">
              <a:solidFill>
                <a:srgbClr val="000000"/>
              </a:solidFill>
              <a:latin typeface="Arial"/>
              <a:ea typeface="Arial"/>
              <a:cs typeface="Arial"/>
              <a:sym typeface="Arial"/>
            </a:endParaRPr>
          </a:p>
        </p:txBody>
      </p:sp>
      <p:sp>
        <p:nvSpPr>
          <p:cNvPr id="326" name="Google Shape;326;g148b4eb32df_0_272"/>
          <p:cNvSpPr/>
          <p:nvPr/>
        </p:nvSpPr>
        <p:spPr>
          <a:xfrm>
            <a:off x="-689075" y="2714825"/>
            <a:ext cx="1304400" cy="1304400"/>
          </a:xfrm>
          <a:prstGeom prst="ellipse">
            <a:avLst/>
          </a:prstGeom>
          <a:solidFill>
            <a:srgbClr val="D8006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327" name="Google Shape;327;g148b4eb32df_0_272"/>
          <p:cNvPicPr preferRelativeResize="0"/>
          <p:nvPr/>
        </p:nvPicPr>
        <p:blipFill rotWithShape="1">
          <a:blip r:embed="rId4">
            <a:alphaModFix/>
          </a:blip>
          <a:srcRect b="0" l="0" r="0" t="0"/>
          <a:stretch/>
        </p:blipFill>
        <p:spPr>
          <a:xfrm>
            <a:off x="1709474" y="2030209"/>
            <a:ext cx="938297" cy="184542"/>
          </a:xfrm>
          <a:prstGeom prst="rect">
            <a:avLst/>
          </a:prstGeom>
          <a:noFill/>
          <a:ln>
            <a:noFill/>
          </a:ln>
        </p:spPr>
      </p:pic>
      <p:sp>
        <p:nvSpPr>
          <p:cNvPr id="328" name="Google Shape;328;g148b4eb32df_0_272"/>
          <p:cNvSpPr/>
          <p:nvPr/>
        </p:nvSpPr>
        <p:spPr>
          <a:xfrm>
            <a:off x="3773004" y="2001799"/>
            <a:ext cx="241200" cy="241200"/>
          </a:xfrm>
          <a:prstGeom prst="ellipse">
            <a:avLst/>
          </a:prstGeom>
          <a:solidFill>
            <a:srgbClr val="7120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148b4eb32df_0_63"/>
          <p:cNvSpPr/>
          <p:nvPr/>
        </p:nvSpPr>
        <p:spPr>
          <a:xfrm>
            <a:off x="3654050" y="3235325"/>
            <a:ext cx="4149900" cy="15852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148b4eb32df_0_63"/>
          <p:cNvSpPr/>
          <p:nvPr/>
        </p:nvSpPr>
        <p:spPr>
          <a:xfrm>
            <a:off x="4311928" y="3940207"/>
            <a:ext cx="1353900" cy="5664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148b4eb32df_0_63"/>
          <p:cNvSpPr/>
          <p:nvPr/>
        </p:nvSpPr>
        <p:spPr>
          <a:xfrm>
            <a:off x="5881134" y="3544880"/>
            <a:ext cx="1353900" cy="9624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336" name="Google Shape;336;g148b4eb32df_0_63"/>
          <p:cNvSpPr/>
          <p:nvPr/>
        </p:nvSpPr>
        <p:spPr>
          <a:xfrm>
            <a:off x="3654051" y="4883234"/>
            <a:ext cx="4149900" cy="10968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148b4eb32df_0_63"/>
          <p:cNvSpPr/>
          <p:nvPr/>
        </p:nvSpPr>
        <p:spPr>
          <a:xfrm>
            <a:off x="5093274" y="5526627"/>
            <a:ext cx="1353900" cy="171900"/>
          </a:xfrm>
          <a:prstGeom prst="rect">
            <a:avLst/>
          </a:prstGeom>
          <a:solidFill>
            <a:srgbClr val="59595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148b4eb32df_0_63"/>
          <p:cNvSpPr/>
          <p:nvPr/>
        </p:nvSpPr>
        <p:spPr>
          <a:xfrm>
            <a:off x="4417133" y="5164667"/>
            <a:ext cx="2706300" cy="2742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148b4eb32df_0_63"/>
          <p:cNvSpPr/>
          <p:nvPr/>
        </p:nvSpPr>
        <p:spPr>
          <a:xfrm>
            <a:off x="4311925" y="3544889"/>
            <a:ext cx="1353900" cy="3351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148b4eb32df_0_63"/>
          <p:cNvSpPr/>
          <p:nvPr/>
        </p:nvSpPr>
        <p:spPr>
          <a:xfrm>
            <a:off x="3654050" y="2069726"/>
            <a:ext cx="4149900" cy="10968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148b4eb32df_0_63"/>
          <p:cNvSpPr/>
          <p:nvPr/>
        </p:nvSpPr>
        <p:spPr>
          <a:xfrm>
            <a:off x="7070575" y="2383101"/>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342" name="Google Shape;342;g148b4eb32df_0_63"/>
          <p:cNvSpPr/>
          <p:nvPr/>
        </p:nvSpPr>
        <p:spPr>
          <a:xfrm>
            <a:off x="7070575" y="2553077"/>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343" name="Google Shape;343;g148b4eb32df_0_63"/>
          <p:cNvSpPr/>
          <p:nvPr/>
        </p:nvSpPr>
        <p:spPr>
          <a:xfrm>
            <a:off x="7070575" y="2723052"/>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344" name="Google Shape;344;g148b4eb32df_0_63"/>
          <p:cNvSpPr/>
          <p:nvPr/>
        </p:nvSpPr>
        <p:spPr>
          <a:xfrm>
            <a:off x="4311925" y="2281375"/>
            <a:ext cx="1449600" cy="6735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345" name="Google Shape;345;g148b4eb32df_0_63"/>
          <p:cNvSpPr/>
          <p:nvPr/>
        </p:nvSpPr>
        <p:spPr>
          <a:xfrm>
            <a:off x="3654050" y="1026500"/>
            <a:ext cx="2227200" cy="9624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148b4eb32df_0_63"/>
          <p:cNvSpPr/>
          <p:nvPr/>
        </p:nvSpPr>
        <p:spPr>
          <a:xfrm>
            <a:off x="3654050" y="1566275"/>
            <a:ext cx="4149900" cy="434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g148b4eb32df_0_63"/>
          <p:cNvSpPr/>
          <p:nvPr/>
        </p:nvSpPr>
        <p:spPr>
          <a:xfrm rot="-2854749">
            <a:off x="3803888" y="1452033"/>
            <a:ext cx="259276" cy="5818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348" name="Google Shape;348;g148b4eb32df_0_63"/>
          <p:cNvSpPr/>
          <p:nvPr/>
        </p:nvSpPr>
        <p:spPr>
          <a:xfrm rot="-2855148">
            <a:off x="3875802" y="1502361"/>
            <a:ext cx="329140" cy="5818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349" name="Google Shape;349;g148b4eb32df_0_63"/>
          <p:cNvSpPr/>
          <p:nvPr/>
        </p:nvSpPr>
        <p:spPr>
          <a:xfrm rot="-2853174">
            <a:off x="4092972" y="1500457"/>
            <a:ext cx="200027" cy="139709"/>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350" name="Google Shape;350;g148b4eb32df_0_63"/>
          <p:cNvSpPr txBox="1"/>
          <p:nvPr/>
        </p:nvSpPr>
        <p:spPr>
          <a:xfrm>
            <a:off x="8267650" y="527050"/>
            <a:ext cx="3000000" cy="143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ES" sz="1200">
                <a:solidFill>
                  <a:schemeClr val="dk1"/>
                </a:solidFill>
              </a:rPr>
              <a:t>&lt;html&gt;</a:t>
            </a:r>
            <a:r>
              <a:rPr lang="es-ES" sz="1200">
                <a:solidFill>
                  <a:schemeClr val="dk1"/>
                </a:solidFill>
              </a:rPr>
              <a:t> Es la etiqueta que indica que nuestro documento será un HTML. Recuerda que HTML es el lenguaje de modelado, que nos permite crear la arquitectura de nuestro sitio. No es un lenguaje de programación.</a:t>
            </a:r>
            <a:endParaRPr sz="1900"/>
          </a:p>
        </p:txBody>
      </p:sp>
      <p:sp>
        <p:nvSpPr>
          <p:cNvPr id="351" name="Google Shape;351;g148b4eb32df_0_63"/>
          <p:cNvSpPr txBox="1"/>
          <p:nvPr/>
        </p:nvSpPr>
        <p:spPr>
          <a:xfrm>
            <a:off x="827875" y="342625"/>
            <a:ext cx="3636000" cy="611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2050">
                <a:solidFill>
                  <a:srgbClr val="333333"/>
                </a:solidFill>
                <a:highlight>
                  <a:srgbClr val="FFFFFF"/>
                </a:highlight>
              </a:rPr>
              <a:t>&lt;html&gt;</a:t>
            </a:r>
            <a:br>
              <a:rPr b="1" lang="es-ES" sz="700">
                <a:solidFill>
                  <a:schemeClr val="dk1"/>
                </a:solidFill>
              </a:rPr>
            </a:br>
            <a:r>
              <a:rPr b="1" lang="es-ES" sz="2050">
                <a:solidFill>
                  <a:srgbClr val="333333"/>
                </a:solidFill>
                <a:highlight>
                  <a:srgbClr val="FFFFFF"/>
                </a:highlight>
              </a:rPr>
              <a:t>&lt;head&gt;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	</a:t>
            </a:r>
            <a:r>
              <a:rPr b="1" lang="es-ES" sz="1550">
                <a:solidFill>
                  <a:srgbClr val="333333"/>
                </a:solidFill>
                <a:highlight>
                  <a:srgbClr val="FFFFFF"/>
                </a:highlight>
              </a:rPr>
              <a:t>&lt;title&gt;&lt;/title&gt;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&lt;body&gt;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&lt;header&gt; </a:t>
            </a:r>
            <a:br>
              <a:rPr b="1" lang="es-ES" sz="2050">
                <a:solidFill>
                  <a:srgbClr val="333333"/>
                </a:solidFill>
                <a:highlight>
                  <a:srgbClr val="FFFFFF"/>
                </a:highlight>
              </a:rPr>
            </a:br>
            <a:r>
              <a:rPr b="1" lang="es-ES" sz="2050">
                <a:solidFill>
                  <a:srgbClr val="333333"/>
                </a:solidFill>
                <a:highlight>
                  <a:srgbClr val="FFFFFF"/>
                </a:highlight>
              </a:rPr>
              <a:t>	</a:t>
            </a:r>
            <a:r>
              <a:rPr b="1" lang="es-ES" sz="1550">
                <a:solidFill>
                  <a:srgbClr val="333333"/>
                </a:solidFill>
                <a:highlight>
                  <a:srgbClr val="FFFFFF"/>
                </a:highlight>
              </a:rPr>
              <a:t>&lt;img&gt;&lt;/img&gt;</a:t>
            </a:r>
            <a:br>
              <a:rPr b="1" lang="es-ES" sz="2050">
                <a:solidFill>
                  <a:srgbClr val="333333"/>
                </a:solidFill>
                <a:highlight>
                  <a:srgbClr val="FFFFFF"/>
                </a:highlight>
              </a:rPr>
            </a:br>
            <a:r>
              <a:rPr b="1" lang="es-ES" sz="2050">
                <a:solidFill>
                  <a:srgbClr val="333333"/>
                </a:solidFill>
                <a:highlight>
                  <a:srgbClr val="FFFFFF"/>
                </a:highlight>
              </a:rPr>
              <a:t>	</a:t>
            </a:r>
            <a:r>
              <a:rPr b="1" lang="es-ES" sz="1550">
                <a:solidFill>
                  <a:srgbClr val="333333"/>
                </a:solidFill>
                <a:highlight>
                  <a:srgbClr val="FFFFFF"/>
                </a:highlight>
              </a:rPr>
              <a:t>&lt;nav&gt;&lt;/nav&gt;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&lt;/header&gt; </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&lt;section&gt;</a:t>
            </a:r>
            <a:endParaRPr b="1" sz="2050">
              <a:solidFill>
                <a:srgbClr val="333333"/>
              </a:solidFill>
              <a:highlight>
                <a:srgbClr val="FFFFFF"/>
              </a:highlight>
            </a:endParaRPr>
          </a:p>
          <a:p>
            <a:pPr indent="457200" lvl="0" marL="0" rtl="0" algn="l">
              <a:spcBef>
                <a:spcPts val="0"/>
              </a:spcBef>
              <a:spcAft>
                <a:spcPts val="0"/>
              </a:spcAft>
              <a:buNone/>
            </a:pPr>
            <a:r>
              <a:rPr b="1" lang="es-ES" sz="1550">
                <a:solidFill>
                  <a:srgbClr val="333333"/>
                </a:solidFill>
                <a:highlight>
                  <a:srgbClr val="FFFFFF"/>
                </a:highlight>
              </a:rPr>
              <a:t>&lt;h1&gt;&lt;/h1&gt;</a:t>
            </a:r>
            <a:br>
              <a:rPr b="1" lang="es-ES" sz="1550">
                <a:solidFill>
                  <a:srgbClr val="333333"/>
                </a:solidFill>
                <a:highlight>
                  <a:srgbClr val="FFFFFF"/>
                </a:highlight>
              </a:rPr>
            </a:br>
            <a:r>
              <a:rPr b="1" lang="es-ES" sz="1550">
                <a:solidFill>
                  <a:srgbClr val="333333"/>
                </a:solidFill>
                <a:highlight>
                  <a:srgbClr val="FFFFFF"/>
                </a:highlight>
              </a:rPr>
              <a:t>	&lt;p&gt;&lt;/p&gt;</a:t>
            </a:r>
            <a:br>
              <a:rPr b="1" lang="es-ES" sz="1550">
                <a:solidFill>
                  <a:srgbClr val="333333"/>
                </a:solidFill>
                <a:highlight>
                  <a:srgbClr val="FFFFFF"/>
                </a:highlight>
              </a:rPr>
            </a:br>
            <a:r>
              <a:rPr b="1" lang="es-ES" sz="1550">
                <a:solidFill>
                  <a:srgbClr val="333333"/>
                </a:solidFill>
                <a:highlight>
                  <a:srgbClr val="FFFFFF"/>
                </a:highlight>
              </a:rPr>
              <a:t>	&lt;img&gt;&lt;/img&gt;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&lt;/section&gt;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&lt;footer&gt;</a:t>
            </a:r>
            <a:endParaRPr b="1" sz="2050">
              <a:solidFill>
                <a:srgbClr val="333333"/>
              </a:solidFill>
              <a:highlight>
                <a:srgbClr val="FFFFFF"/>
              </a:highlight>
            </a:endParaRPr>
          </a:p>
          <a:p>
            <a:pPr indent="457200" lvl="0" marL="0" rtl="0" algn="l">
              <a:spcBef>
                <a:spcPts val="0"/>
              </a:spcBef>
              <a:spcAft>
                <a:spcPts val="0"/>
              </a:spcAft>
              <a:buNone/>
            </a:pPr>
            <a:r>
              <a:rPr b="1" lang="es-ES" sz="1550">
                <a:solidFill>
                  <a:srgbClr val="333333"/>
                </a:solidFill>
                <a:highlight>
                  <a:srgbClr val="FFFFFF"/>
                </a:highlight>
              </a:rPr>
              <a:t>&lt;p&gt;&lt;/p&gt;</a:t>
            </a:r>
            <a:br>
              <a:rPr b="1" lang="es-ES" sz="1550">
                <a:solidFill>
                  <a:srgbClr val="333333"/>
                </a:solidFill>
                <a:highlight>
                  <a:srgbClr val="FFFFFF"/>
                </a:highlight>
              </a:rPr>
            </a:br>
            <a:r>
              <a:rPr b="1" lang="es-ES" sz="1550">
                <a:solidFill>
                  <a:srgbClr val="333333"/>
                </a:solidFill>
                <a:highlight>
                  <a:srgbClr val="FFFFFF"/>
                </a:highlight>
              </a:rPr>
              <a:t>	&lt;a&gt;&lt;/a&gt;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&lt;/footer&gt;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&lt;/body&gt;</a:t>
            </a:r>
            <a:endParaRPr b="1" sz="2050">
              <a:solidFill>
                <a:srgbClr val="333333"/>
              </a:solidFill>
              <a:highlight>
                <a:srgbClr val="FFFFFF"/>
              </a:highlight>
            </a:endParaRPr>
          </a:p>
          <a:p>
            <a:pPr indent="0" lvl="0" marL="0" rtl="0" algn="l">
              <a:lnSpc>
                <a:spcPct val="115000"/>
              </a:lnSpc>
              <a:spcBef>
                <a:spcPts val="0"/>
              </a:spcBef>
              <a:spcAft>
                <a:spcPts val="0"/>
              </a:spcAft>
              <a:buNone/>
            </a:pPr>
            <a:r>
              <a:rPr b="1" lang="es-ES" sz="2050">
                <a:solidFill>
                  <a:srgbClr val="333333"/>
                </a:solidFill>
                <a:highlight>
                  <a:srgbClr val="FFFFFF"/>
                </a:highlight>
              </a:rPr>
              <a:t>&lt;/html&gt;</a:t>
            </a:r>
            <a:endParaRPr b="1" sz="2050">
              <a:solidFill>
                <a:srgbClr val="333333"/>
              </a:solidFill>
              <a:highlight>
                <a:srgbClr val="FFFFFF"/>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148b4eb32df_0_329"/>
          <p:cNvSpPr/>
          <p:nvPr/>
        </p:nvSpPr>
        <p:spPr>
          <a:xfrm>
            <a:off x="3654050" y="3235325"/>
            <a:ext cx="4149900" cy="15852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148b4eb32df_0_329"/>
          <p:cNvSpPr/>
          <p:nvPr/>
        </p:nvSpPr>
        <p:spPr>
          <a:xfrm>
            <a:off x="4311928" y="3940207"/>
            <a:ext cx="1353900" cy="5664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148b4eb32df_0_329"/>
          <p:cNvSpPr/>
          <p:nvPr/>
        </p:nvSpPr>
        <p:spPr>
          <a:xfrm>
            <a:off x="5881134" y="3544880"/>
            <a:ext cx="1353900" cy="9624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359" name="Google Shape;359;g148b4eb32df_0_329"/>
          <p:cNvSpPr/>
          <p:nvPr/>
        </p:nvSpPr>
        <p:spPr>
          <a:xfrm>
            <a:off x="3654051" y="4883234"/>
            <a:ext cx="4149900" cy="10968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g148b4eb32df_0_329"/>
          <p:cNvSpPr/>
          <p:nvPr/>
        </p:nvSpPr>
        <p:spPr>
          <a:xfrm>
            <a:off x="5093274" y="5526627"/>
            <a:ext cx="1353900" cy="171900"/>
          </a:xfrm>
          <a:prstGeom prst="rect">
            <a:avLst/>
          </a:prstGeom>
          <a:solidFill>
            <a:srgbClr val="59595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g148b4eb32df_0_329"/>
          <p:cNvSpPr/>
          <p:nvPr/>
        </p:nvSpPr>
        <p:spPr>
          <a:xfrm>
            <a:off x="4417133" y="5164667"/>
            <a:ext cx="2706300" cy="2742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g148b4eb32df_0_329"/>
          <p:cNvSpPr/>
          <p:nvPr/>
        </p:nvSpPr>
        <p:spPr>
          <a:xfrm>
            <a:off x="4311925" y="3544889"/>
            <a:ext cx="1353900" cy="3351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148b4eb32df_0_329"/>
          <p:cNvSpPr/>
          <p:nvPr/>
        </p:nvSpPr>
        <p:spPr>
          <a:xfrm>
            <a:off x="3654050" y="2069726"/>
            <a:ext cx="4149900" cy="10968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g148b4eb32df_0_329"/>
          <p:cNvSpPr/>
          <p:nvPr/>
        </p:nvSpPr>
        <p:spPr>
          <a:xfrm>
            <a:off x="7070575" y="2383101"/>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365" name="Google Shape;365;g148b4eb32df_0_329"/>
          <p:cNvSpPr/>
          <p:nvPr/>
        </p:nvSpPr>
        <p:spPr>
          <a:xfrm>
            <a:off x="7070575" y="2553077"/>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366" name="Google Shape;366;g148b4eb32df_0_329"/>
          <p:cNvSpPr/>
          <p:nvPr/>
        </p:nvSpPr>
        <p:spPr>
          <a:xfrm>
            <a:off x="7070575" y="2723052"/>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367" name="Google Shape;367;g148b4eb32df_0_329"/>
          <p:cNvSpPr/>
          <p:nvPr/>
        </p:nvSpPr>
        <p:spPr>
          <a:xfrm>
            <a:off x="4311925" y="2281375"/>
            <a:ext cx="1449600" cy="6735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368" name="Google Shape;368;g148b4eb32df_0_329"/>
          <p:cNvSpPr/>
          <p:nvPr/>
        </p:nvSpPr>
        <p:spPr>
          <a:xfrm>
            <a:off x="3654050" y="1026500"/>
            <a:ext cx="2227200" cy="9624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g148b4eb32df_0_329"/>
          <p:cNvSpPr/>
          <p:nvPr/>
        </p:nvSpPr>
        <p:spPr>
          <a:xfrm>
            <a:off x="3654050" y="1566275"/>
            <a:ext cx="4149900" cy="434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g148b4eb32df_0_329"/>
          <p:cNvSpPr/>
          <p:nvPr/>
        </p:nvSpPr>
        <p:spPr>
          <a:xfrm rot="-2854749">
            <a:off x="3803888" y="1452033"/>
            <a:ext cx="259276" cy="5818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371" name="Google Shape;371;g148b4eb32df_0_329"/>
          <p:cNvSpPr/>
          <p:nvPr/>
        </p:nvSpPr>
        <p:spPr>
          <a:xfrm rot="-2855148">
            <a:off x="3875802" y="1502361"/>
            <a:ext cx="329140" cy="5818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372" name="Google Shape;372;g148b4eb32df_0_329"/>
          <p:cNvSpPr/>
          <p:nvPr/>
        </p:nvSpPr>
        <p:spPr>
          <a:xfrm rot="-2853174">
            <a:off x="4092972" y="1500457"/>
            <a:ext cx="200027" cy="139709"/>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373" name="Google Shape;373;g148b4eb32df_0_329"/>
          <p:cNvSpPr txBox="1"/>
          <p:nvPr/>
        </p:nvSpPr>
        <p:spPr>
          <a:xfrm>
            <a:off x="8267650" y="809200"/>
            <a:ext cx="3000000" cy="238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ES" sz="1200">
                <a:solidFill>
                  <a:schemeClr val="dk1"/>
                </a:solidFill>
              </a:rPr>
              <a:t>&lt;head&gt;</a:t>
            </a:r>
            <a:r>
              <a:rPr lang="es-ES" sz="1200">
                <a:solidFill>
                  <a:schemeClr val="dk1"/>
                </a:solidFill>
              </a:rPr>
              <a:t> En esta etiqueta en principio no va nada que afecte el contenido visible a los ojos del usuario que visita tu página, salvo el título de la misma. En esta etiqueta es donde agregaremos algunas meta etiquetas para darle más contexto a Google sobre el contenido que ofrece nuestro sitio web.</a:t>
            </a:r>
            <a:endParaRPr sz="1200">
              <a:solidFill>
                <a:schemeClr val="dk1"/>
              </a:solidFill>
            </a:endParaRPr>
          </a:p>
          <a:p>
            <a:pPr indent="0" lvl="0" marL="0" rtl="0" algn="l">
              <a:lnSpc>
                <a:spcPct val="115000"/>
              </a:lnSpc>
              <a:spcBef>
                <a:spcPts val="0"/>
              </a:spcBef>
              <a:spcAft>
                <a:spcPts val="0"/>
              </a:spcAft>
              <a:buNone/>
            </a:pPr>
            <a:r>
              <a:t/>
            </a:r>
            <a:endParaRPr sz="1500">
              <a:solidFill>
                <a:schemeClr val="dk1"/>
              </a:solidFill>
            </a:endParaRPr>
          </a:p>
          <a:p>
            <a:pPr indent="0" lvl="0" marL="0" rtl="0" algn="l">
              <a:lnSpc>
                <a:spcPct val="115000"/>
              </a:lnSpc>
              <a:spcBef>
                <a:spcPts val="0"/>
              </a:spcBef>
              <a:spcAft>
                <a:spcPts val="0"/>
              </a:spcAft>
              <a:buNone/>
            </a:pPr>
            <a:r>
              <a:t/>
            </a:r>
            <a:endParaRPr sz="1500">
              <a:solidFill>
                <a:schemeClr val="dk1"/>
              </a:solidFill>
            </a:endParaRPr>
          </a:p>
        </p:txBody>
      </p:sp>
      <p:sp>
        <p:nvSpPr>
          <p:cNvPr id="374" name="Google Shape;374;g148b4eb32df_0_329"/>
          <p:cNvSpPr txBox="1"/>
          <p:nvPr/>
        </p:nvSpPr>
        <p:spPr>
          <a:xfrm>
            <a:off x="827875" y="342625"/>
            <a:ext cx="3636000" cy="611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2050">
                <a:solidFill>
                  <a:srgbClr val="333333"/>
                </a:solidFill>
                <a:highlight>
                  <a:srgbClr val="FFFFFF"/>
                </a:highlight>
              </a:rPr>
              <a:t>&lt;html&gt;</a:t>
            </a:r>
            <a:br>
              <a:rPr b="1" lang="es-ES" sz="700">
                <a:solidFill>
                  <a:schemeClr val="dk1"/>
                </a:solidFill>
              </a:rPr>
            </a:br>
            <a:r>
              <a:rPr b="1" lang="es-ES" sz="2050">
                <a:solidFill>
                  <a:srgbClr val="333333"/>
                </a:solidFill>
                <a:highlight>
                  <a:srgbClr val="FFFFFF"/>
                </a:highlight>
              </a:rPr>
              <a:t>&lt;head&gt;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	</a:t>
            </a:r>
            <a:r>
              <a:rPr b="1" lang="es-ES" sz="1550">
                <a:solidFill>
                  <a:srgbClr val="333333"/>
                </a:solidFill>
                <a:highlight>
                  <a:srgbClr val="FFFFFF"/>
                </a:highlight>
              </a:rPr>
              <a:t>&lt;title&gt;&lt;/title&gt;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&lt;body&gt;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&lt;header&gt; </a:t>
            </a:r>
            <a:br>
              <a:rPr b="1" lang="es-ES" sz="2050">
                <a:solidFill>
                  <a:srgbClr val="333333"/>
                </a:solidFill>
                <a:highlight>
                  <a:srgbClr val="FFFFFF"/>
                </a:highlight>
              </a:rPr>
            </a:br>
            <a:r>
              <a:rPr b="1" lang="es-ES" sz="2050">
                <a:solidFill>
                  <a:srgbClr val="333333"/>
                </a:solidFill>
                <a:highlight>
                  <a:srgbClr val="FFFFFF"/>
                </a:highlight>
              </a:rPr>
              <a:t>	</a:t>
            </a:r>
            <a:r>
              <a:rPr b="1" lang="es-ES" sz="1550">
                <a:solidFill>
                  <a:srgbClr val="333333"/>
                </a:solidFill>
                <a:highlight>
                  <a:srgbClr val="FFFFFF"/>
                </a:highlight>
              </a:rPr>
              <a:t>&lt;img&gt;&lt;/img&gt;</a:t>
            </a:r>
            <a:br>
              <a:rPr b="1" lang="es-ES" sz="2050">
                <a:solidFill>
                  <a:srgbClr val="333333"/>
                </a:solidFill>
                <a:highlight>
                  <a:srgbClr val="FFFFFF"/>
                </a:highlight>
              </a:rPr>
            </a:br>
            <a:r>
              <a:rPr b="1" lang="es-ES" sz="2050">
                <a:solidFill>
                  <a:srgbClr val="333333"/>
                </a:solidFill>
                <a:highlight>
                  <a:srgbClr val="FFFFFF"/>
                </a:highlight>
              </a:rPr>
              <a:t>	</a:t>
            </a:r>
            <a:r>
              <a:rPr b="1" lang="es-ES" sz="1550">
                <a:solidFill>
                  <a:srgbClr val="333333"/>
                </a:solidFill>
                <a:highlight>
                  <a:srgbClr val="FFFFFF"/>
                </a:highlight>
              </a:rPr>
              <a:t>&lt;nav&gt;&lt;/nav&gt;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&lt;/header&gt; </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&lt;section&gt;</a:t>
            </a:r>
            <a:endParaRPr b="1" sz="2050">
              <a:solidFill>
                <a:srgbClr val="333333"/>
              </a:solidFill>
              <a:highlight>
                <a:srgbClr val="FFFFFF"/>
              </a:highlight>
            </a:endParaRPr>
          </a:p>
          <a:p>
            <a:pPr indent="457200" lvl="0" marL="0" rtl="0" algn="l">
              <a:spcBef>
                <a:spcPts val="0"/>
              </a:spcBef>
              <a:spcAft>
                <a:spcPts val="0"/>
              </a:spcAft>
              <a:buNone/>
            </a:pPr>
            <a:r>
              <a:rPr b="1" lang="es-ES" sz="1550">
                <a:solidFill>
                  <a:srgbClr val="333333"/>
                </a:solidFill>
                <a:highlight>
                  <a:srgbClr val="FFFFFF"/>
                </a:highlight>
              </a:rPr>
              <a:t>&lt;h1&gt;&lt;/h1&gt;</a:t>
            </a:r>
            <a:br>
              <a:rPr b="1" lang="es-ES" sz="1550">
                <a:solidFill>
                  <a:srgbClr val="333333"/>
                </a:solidFill>
                <a:highlight>
                  <a:srgbClr val="FFFFFF"/>
                </a:highlight>
              </a:rPr>
            </a:br>
            <a:r>
              <a:rPr b="1" lang="es-ES" sz="1550">
                <a:solidFill>
                  <a:srgbClr val="333333"/>
                </a:solidFill>
                <a:highlight>
                  <a:srgbClr val="FFFFFF"/>
                </a:highlight>
              </a:rPr>
              <a:t>	&lt;p&gt;&lt;/p&gt;</a:t>
            </a:r>
            <a:br>
              <a:rPr b="1" lang="es-ES" sz="1550">
                <a:solidFill>
                  <a:srgbClr val="333333"/>
                </a:solidFill>
                <a:highlight>
                  <a:srgbClr val="FFFFFF"/>
                </a:highlight>
              </a:rPr>
            </a:br>
            <a:r>
              <a:rPr b="1" lang="es-ES" sz="1550">
                <a:solidFill>
                  <a:srgbClr val="333333"/>
                </a:solidFill>
                <a:highlight>
                  <a:srgbClr val="FFFFFF"/>
                </a:highlight>
              </a:rPr>
              <a:t>	&lt;img&gt;&lt;/img&gt;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&lt;/section&gt;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&lt;footer&gt;</a:t>
            </a:r>
            <a:endParaRPr b="1" sz="2050">
              <a:solidFill>
                <a:srgbClr val="333333"/>
              </a:solidFill>
              <a:highlight>
                <a:srgbClr val="FFFFFF"/>
              </a:highlight>
            </a:endParaRPr>
          </a:p>
          <a:p>
            <a:pPr indent="457200" lvl="0" marL="0" rtl="0" algn="l">
              <a:spcBef>
                <a:spcPts val="0"/>
              </a:spcBef>
              <a:spcAft>
                <a:spcPts val="0"/>
              </a:spcAft>
              <a:buNone/>
            </a:pPr>
            <a:r>
              <a:rPr b="1" lang="es-ES" sz="1550">
                <a:solidFill>
                  <a:srgbClr val="333333"/>
                </a:solidFill>
                <a:highlight>
                  <a:srgbClr val="FFFFFF"/>
                </a:highlight>
              </a:rPr>
              <a:t>&lt;p&gt;&lt;/p&gt;</a:t>
            </a:r>
            <a:br>
              <a:rPr b="1" lang="es-ES" sz="1550">
                <a:solidFill>
                  <a:srgbClr val="333333"/>
                </a:solidFill>
                <a:highlight>
                  <a:srgbClr val="FFFFFF"/>
                </a:highlight>
              </a:rPr>
            </a:br>
            <a:r>
              <a:rPr b="1" lang="es-ES" sz="1550">
                <a:solidFill>
                  <a:srgbClr val="333333"/>
                </a:solidFill>
                <a:highlight>
                  <a:srgbClr val="FFFFFF"/>
                </a:highlight>
              </a:rPr>
              <a:t>	&lt;a&gt;&lt;/a&gt;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&lt;/footer&gt;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&lt;/body&gt;</a:t>
            </a:r>
            <a:endParaRPr b="1" sz="2050">
              <a:solidFill>
                <a:srgbClr val="333333"/>
              </a:solidFill>
              <a:highlight>
                <a:srgbClr val="FFFFFF"/>
              </a:highlight>
            </a:endParaRPr>
          </a:p>
          <a:p>
            <a:pPr indent="0" lvl="0" marL="0" rtl="0" algn="l">
              <a:lnSpc>
                <a:spcPct val="115000"/>
              </a:lnSpc>
              <a:spcBef>
                <a:spcPts val="0"/>
              </a:spcBef>
              <a:spcAft>
                <a:spcPts val="0"/>
              </a:spcAft>
              <a:buNone/>
            </a:pPr>
            <a:r>
              <a:rPr b="1" lang="es-ES" sz="2050">
                <a:solidFill>
                  <a:srgbClr val="333333"/>
                </a:solidFill>
                <a:highlight>
                  <a:srgbClr val="FFFFFF"/>
                </a:highlight>
              </a:rPr>
              <a:t>&lt;/html&gt;</a:t>
            </a:r>
            <a:endParaRPr b="1" sz="2050">
              <a:solidFill>
                <a:srgbClr val="333333"/>
              </a:solidFill>
              <a:highlight>
                <a:srgbClr val="FF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txBox="1"/>
          <p:nvPr/>
        </p:nvSpPr>
        <p:spPr>
          <a:xfrm>
            <a:off x="2060750" y="2229125"/>
            <a:ext cx="7236000" cy="21702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b="1" lang="es-ES" sz="2000">
                <a:solidFill>
                  <a:schemeClr val="dk1"/>
                </a:solidFill>
              </a:rPr>
              <a:t>SEO: </a:t>
            </a:r>
            <a:r>
              <a:rPr i="1" lang="es-ES" sz="2000">
                <a:solidFill>
                  <a:schemeClr val="dk1"/>
                </a:solidFill>
              </a:rPr>
              <a:t>Search Engine Optimization</a:t>
            </a:r>
            <a:r>
              <a:rPr b="1" lang="es-ES" sz="2000">
                <a:solidFill>
                  <a:schemeClr val="dk1"/>
                </a:solidFill>
              </a:rPr>
              <a:t>. </a:t>
            </a:r>
            <a:br>
              <a:rPr b="1" lang="es-ES" sz="2000">
                <a:solidFill>
                  <a:schemeClr val="dk1"/>
                </a:solidFill>
              </a:rPr>
            </a:br>
            <a:br>
              <a:rPr b="1" lang="es-ES" sz="2000">
                <a:solidFill>
                  <a:schemeClr val="dk1"/>
                </a:solidFill>
              </a:rPr>
            </a:br>
            <a:r>
              <a:rPr b="1" lang="es-ES" sz="2000">
                <a:solidFill>
                  <a:schemeClr val="dk1"/>
                </a:solidFill>
              </a:rPr>
              <a:t>Optimización para motores de búsqueda. Es un conjunto de técnicas que puedes aplicar al contenido y al código de tu sitio web, para lograr los primeros lugares en los resultados de los motores de búsqueda.</a:t>
            </a:r>
            <a:endParaRPr b="1" i="1" sz="2800">
              <a:solidFill>
                <a:schemeClr val="dk1"/>
              </a:solidFill>
            </a:endParaRPr>
          </a:p>
        </p:txBody>
      </p:sp>
      <p:sp>
        <p:nvSpPr>
          <p:cNvPr id="105" name="Google Shape;105;p2"/>
          <p:cNvSpPr txBox="1"/>
          <p:nvPr/>
        </p:nvSpPr>
        <p:spPr>
          <a:xfrm>
            <a:off x="1093548" y="769962"/>
            <a:ext cx="92733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7800"/>
              <a:buFont typeface="Arial"/>
              <a:buNone/>
            </a:pPr>
            <a:r>
              <a:rPr b="0" i="0" lang="es-ES" sz="3300" u="none" cap="none" strike="noStrike">
                <a:solidFill>
                  <a:srgbClr val="595959"/>
                </a:solidFill>
                <a:latin typeface="Arial"/>
                <a:ea typeface="Arial"/>
                <a:cs typeface="Arial"/>
                <a:sym typeface="Arial"/>
              </a:rPr>
              <a:t>Objetivo </a:t>
            </a:r>
            <a:r>
              <a:rPr lang="es-ES" sz="3300">
                <a:solidFill>
                  <a:srgbClr val="595959"/>
                </a:solidFill>
              </a:rPr>
              <a:t>SEO</a:t>
            </a:r>
            <a:endParaRPr b="0" i="0" sz="2300" u="none" cap="none" strike="noStrike">
              <a:solidFill>
                <a:srgbClr val="D80063"/>
              </a:solidFill>
              <a:latin typeface="Arial"/>
              <a:ea typeface="Arial"/>
              <a:cs typeface="Arial"/>
              <a:sym typeface="Arial"/>
            </a:endParaRPr>
          </a:p>
        </p:txBody>
      </p:sp>
      <p:pic>
        <p:nvPicPr>
          <p:cNvPr id="106" name="Google Shape;106;p2"/>
          <p:cNvPicPr preferRelativeResize="0"/>
          <p:nvPr/>
        </p:nvPicPr>
        <p:blipFill rotWithShape="1">
          <a:blip r:embed="rId3">
            <a:alphaModFix/>
          </a:blip>
          <a:srcRect b="0" l="0" r="0" t="0"/>
          <a:stretch/>
        </p:blipFill>
        <p:spPr>
          <a:xfrm>
            <a:off x="11287124" y="0"/>
            <a:ext cx="904875" cy="904875"/>
          </a:xfrm>
          <a:prstGeom prst="rect">
            <a:avLst/>
          </a:prstGeom>
          <a:noFill/>
          <a:ln>
            <a:noFill/>
          </a:ln>
        </p:spPr>
      </p:pic>
      <p:pic>
        <p:nvPicPr>
          <p:cNvPr id="107" name="Google Shape;107;p2"/>
          <p:cNvPicPr preferRelativeResize="0"/>
          <p:nvPr/>
        </p:nvPicPr>
        <p:blipFill rotWithShape="1">
          <a:blip r:embed="rId4">
            <a:alphaModFix/>
          </a:blip>
          <a:srcRect b="50939" l="51302" r="0" t="0"/>
          <a:stretch/>
        </p:blipFill>
        <p:spPr>
          <a:xfrm>
            <a:off x="500950" y="0"/>
            <a:ext cx="500950" cy="504688"/>
          </a:xfrm>
          <a:prstGeom prst="rect">
            <a:avLst/>
          </a:prstGeom>
          <a:noFill/>
          <a:ln>
            <a:noFill/>
          </a:ln>
        </p:spPr>
      </p:pic>
      <p:pic>
        <p:nvPicPr>
          <p:cNvPr id="108" name="Google Shape;108;p2"/>
          <p:cNvPicPr preferRelativeResize="0"/>
          <p:nvPr/>
        </p:nvPicPr>
        <p:blipFill rotWithShape="1">
          <a:blip r:embed="rId5">
            <a:alphaModFix/>
          </a:blip>
          <a:srcRect b="50939" l="0" r="67533" t="0"/>
          <a:stretch/>
        </p:blipFill>
        <p:spPr>
          <a:xfrm>
            <a:off x="0" y="504688"/>
            <a:ext cx="500950" cy="504688"/>
          </a:xfrm>
          <a:prstGeom prst="rect">
            <a:avLst/>
          </a:prstGeom>
          <a:noFill/>
          <a:ln>
            <a:noFill/>
          </a:ln>
        </p:spPr>
      </p:pic>
      <p:pic>
        <p:nvPicPr>
          <p:cNvPr id="109" name="Google Shape;109;p2"/>
          <p:cNvPicPr preferRelativeResize="0"/>
          <p:nvPr/>
        </p:nvPicPr>
        <p:blipFill>
          <a:blip r:embed="rId6">
            <a:alphaModFix/>
          </a:blip>
          <a:stretch>
            <a:fillRect/>
          </a:stretch>
        </p:blipFill>
        <p:spPr>
          <a:xfrm>
            <a:off x="7422899" y="4213800"/>
            <a:ext cx="4582025" cy="25762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g148b4eb32df_0_353"/>
          <p:cNvSpPr/>
          <p:nvPr/>
        </p:nvSpPr>
        <p:spPr>
          <a:xfrm>
            <a:off x="3654050" y="3235325"/>
            <a:ext cx="4149900" cy="15852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g148b4eb32df_0_353"/>
          <p:cNvSpPr/>
          <p:nvPr/>
        </p:nvSpPr>
        <p:spPr>
          <a:xfrm>
            <a:off x="4311928" y="3940207"/>
            <a:ext cx="1353900" cy="5664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g148b4eb32df_0_353"/>
          <p:cNvSpPr/>
          <p:nvPr/>
        </p:nvSpPr>
        <p:spPr>
          <a:xfrm>
            <a:off x="5881134" y="3544880"/>
            <a:ext cx="1353900" cy="9624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382" name="Google Shape;382;g148b4eb32df_0_353"/>
          <p:cNvSpPr/>
          <p:nvPr/>
        </p:nvSpPr>
        <p:spPr>
          <a:xfrm>
            <a:off x="3654051" y="4883234"/>
            <a:ext cx="4149900" cy="10968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g148b4eb32df_0_353"/>
          <p:cNvSpPr/>
          <p:nvPr/>
        </p:nvSpPr>
        <p:spPr>
          <a:xfrm>
            <a:off x="5093274" y="5526627"/>
            <a:ext cx="1353900" cy="171900"/>
          </a:xfrm>
          <a:prstGeom prst="rect">
            <a:avLst/>
          </a:prstGeom>
          <a:solidFill>
            <a:srgbClr val="59595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g148b4eb32df_0_353"/>
          <p:cNvSpPr/>
          <p:nvPr/>
        </p:nvSpPr>
        <p:spPr>
          <a:xfrm>
            <a:off x="4417133" y="5164667"/>
            <a:ext cx="2706300" cy="2742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g148b4eb32df_0_353"/>
          <p:cNvSpPr/>
          <p:nvPr/>
        </p:nvSpPr>
        <p:spPr>
          <a:xfrm>
            <a:off x="4311925" y="3544889"/>
            <a:ext cx="1353900" cy="3351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g148b4eb32df_0_353"/>
          <p:cNvSpPr/>
          <p:nvPr/>
        </p:nvSpPr>
        <p:spPr>
          <a:xfrm>
            <a:off x="3654050" y="2069726"/>
            <a:ext cx="4149900" cy="10968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g148b4eb32df_0_353"/>
          <p:cNvSpPr/>
          <p:nvPr/>
        </p:nvSpPr>
        <p:spPr>
          <a:xfrm>
            <a:off x="7070575" y="2383101"/>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388" name="Google Shape;388;g148b4eb32df_0_353"/>
          <p:cNvSpPr/>
          <p:nvPr/>
        </p:nvSpPr>
        <p:spPr>
          <a:xfrm>
            <a:off x="7070575" y="2553077"/>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389" name="Google Shape;389;g148b4eb32df_0_353"/>
          <p:cNvSpPr/>
          <p:nvPr/>
        </p:nvSpPr>
        <p:spPr>
          <a:xfrm>
            <a:off x="7070575" y="2723052"/>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390" name="Google Shape;390;g148b4eb32df_0_353"/>
          <p:cNvSpPr/>
          <p:nvPr/>
        </p:nvSpPr>
        <p:spPr>
          <a:xfrm>
            <a:off x="4311925" y="2281375"/>
            <a:ext cx="1449600" cy="6735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391" name="Google Shape;391;g148b4eb32df_0_353"/>
          <p:cNvSpPr/>
          <p:nvPr/>
        </p:nvSpPr>
        <p:spPr>
          <a:xfrm>
            <a:off x="3654050" y="1026500"/>
            <a:ext cx="2227200" cy="9624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g148b4eb32df_0_353"/>
          <p:cNvSpPr/>
          <p:nvPr/>
        </p:nvSpPr>
        <p:spPr>
          <a:xfrm>
            <a:off x="3654050" y="1566275"/>
            <a:ext cx="4149900" cy="434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g148b4eb32df_0_353"/>
          <p:cNvSpPr/>
          <p:nvPr/>
        </p:nvSpPr>
        <p:spPr>
          <a:xfrm rot="-2854749">
            <a:off x="3803888" y="1452033"/>
            <a:ext cx="259276" cy="5818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394" name="Google Shape;394;g148b4eb32df_0_353"/>
          <p:cNvSpPr/>
          <p:nvPr/>
        </p:nvSpPr>
        <p:spPr>
          <a:xfrm rot="-2855148">
            <a:off x="3875802" y="1502361"/>
            <a:ext cx="329140" cy="5818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395" name="Google Shape;395;g148b4eb32df_0_353"/>
          <p:cNvSpPr/>
          <p:nvPr/>
        </p:nvSpPr>
        <p:spPr>
          <a:xfrm rot="-2853174">
            <a:off x="4092972" y="1500457"/>
            <a:ext cx="200027" cy="139709"/>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396" name="Google Shape;396;g148b4eb32df_0_353"/>
          <p:cNvSpPr txBox="1"/>
          <p:nvPr/>
        </p:nvSpPr>
        <p:spPr>
          <a:xfrm>
            <a:off x="8267650" y="1314275"/>
            <a:ext cx="3000000" cy="147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ES" sz="1200">
                <a:solidFill>
                  <a:schemeClr val="dk1"/>
                </a:solidFill>
              </a:rPr>
              <a:t>&lt;title&gt;</a:t>
            </a:r>
            <a:r>
              <a:rPr lang="es-ES" sz="1200">
                <a:solidFill>
                  <a:schemeClr val="dk1"/>
                </a:solidFill>
              </a:rPr>
              <a:t> Es la etiqueta que indica el título de a página en la que estamos, dentro de un sitio web. Este título solo es visible para el usuario como el título de la pestaña del navegador.</a:t>
            </a:r>
            <a:endParaRPr sz="1500">
              <a:solidFill>
                <a:schemeClr val="dk1"/>
              </a:solidFill>
            </a:endParaRPr>
          </a:p>
          <a:p>
            <a:pPr indent="0" lvl="0" marL="0" rtl="0" algn="l">
              <a:lnSpc>
                <a:spcPct val="115000"/>
              </a:lnSpc>
              <a:spcBef>
                <a:spcPts val="0"/>
              </a:spcBef>
              <a:spcAft>
                <a:spcPts val="0"/>
              </a:spcAft>
              <a:buNone/>
            </a:pPr>
            <a:r>
              <a:t/>
            </a:r>
            <a:endParaRPr sz="1500">
              <a:solidFill>
                <a:schemeClr val="dk1"/>
              </a:solidFill>
            </a:endParaRPr>
          </a:p>
        </p:txBody>
      </p:sp>
      <p:sp>
        <p:nvSpPr>
          <p:cNvPr id="397" name="Google Shape;397;g148b4eb32df_0_353"/>
          <p:cNvSpPr txBox="1"/>
          <p:nvPr/>
        </p:nvSpPr>
        <p:spPr>
          <a:xfrm>
            <a:off x="4616275" y="1466675"/>
            <a:ext cx="1575600" cy="3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1250">
                <a:solidFill>
                  <a:srgbClr val="333333"/>
                </a:solidFill>
              </a:rPr>
              <a:t>&lt;title&gt;&lt;/title&gt;</a:t>
            </a:r>
            <a:endParaRPr sz="800"/>
          </a:p>
        </p:txBody>
      </p:sp>
      <p:sp>
        <p:nvSpPr>
          <p:cNvPr id="398" name="Google Shape;398;g148b4eb32df_0_353"/>
          <p:cNvSpPr txBox="1"/>
          <p:nvPr/>
        </p:nvSpPr>
        <p:spPr>
          <a:xfrm>
            <a:off x="827875" y="342625"/>
            <a:ext cx="3636000" cy="611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2050">
                <a:solidFill>
                  <a:srgbClr val="333333"/>
                </a:solidFill>
                <a:highlight>
                  <a:srgbClr val="FFFFFF"/>
                </a:highlight>
              </a:rPr>
              <a:t>&lt;html&gt;</a:t>
            </a:r>
            <a:br>
              <a:rPr b="1" lang="es-ES" sz="700">
                <a:solidFill>
                  <a:schemeClr val="dk1"/>
                </a:solidFill>
              </a:rPr>
            </a:br>
            <a:r>
              <a:rPr b="1" lang="es-ES" sz="2050">
                <a:solidFill>
                  <a:srgbClr val="333333"/>
                </a:solidFill>
                <a:highlight>
                  <a:srgbClr val="FFFFFF"/>
                </a:highlight>
              </a:rPr>
              <a:t>&lt;head&gt;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	</a:t>
            </a:r>
            <a:r>
              <a:rPr b="1" lang="es-ES" sz="1550">
                <a:solidFill>
                  <a:srgbClr val="333333"/>
                </a:solidFill>
                <a:highlight>
                  <a:srgbClr val="FFFFFF"/>
                </a:highlight>
              </a:rPr>
              <a:t>&lt;title&gt;&lt;/title&gt;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&lt;body&gt;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&lt;header&gt; </a:t>
            </a:r>
            <a:br>
              <a:rPr b="1" lang="es-ES" sz="2050">
                <a:solidFill>
                  <a:srgbClr val="333333"/>
                </a:solidFill>
                <a:highlight>
                  <a:srgbClr val="FFFFFF"/>
                </a:highlight>
              </a:rPr>
            </a:br>
            <a:r>
              <a:rPr b="1" lang="es-ES" sz="2050">
                <a:solidFill>
                  <a:srgbClr val="333333"/>
                </a:solidFill>
                <a:highlight>
                  <a:srgbClr val="FFFFFF"/>
                </a:highlight>
              </a:rPr>
              <a:t>	</a:t>
            </a:r>
            <a:r>
              <a:rPr b="1" lang="es-ES" sz="1550">
                <a:solidFill>
                  <a:srgbClr val="333333"/>
                </a:solidFill>
                <a:highlight>
                  <a:srgbClr val="FFFFFF"/>
                </a:highlight>
              </a:rPr>
              <a:t>&lt;img&gt;&lt;/img&gt;</a:t>
            </a:r>
            <a:br>
              <a:rPr b="1" lang="es-ES" sz="2050">
                <a:solidFill>
                  <a:srgbClr val="333333"/>
                </a:solidFill>
                <a:highlight>
                  <a:srgbClr val="FFFFFF"/>
                </a:highlight>
              </a:rPr>
            </a:br>
            <a:r>
              <a:rPr b="1" lang="es-ES" sz="2050">
                <a:solidFill>
                  <a:srgbClr val="333333"/>
                </a:solidFill>
                <a:highlight>
                  <a:srgbClr val="FFFFFF"/>
                </a:highlight>
              </a:rPr>
              <a:t>	</a:t>
            </a:r>
            <a:r>
              <a:rPr b="1" lang="es-ES" sz="1550">
                <a:solidFill>
                  <a:srgbClr val="333333"/>
                </a:solidFill>
                <a:highlight>
                  <a:srgbClr val="FFFFFF"/>
                </a:highlight>
              </a:rPr>
              <a:t>&lt;nav&gt;&lt;/nav&gt;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&lt;/header&gt; </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&lt;section&gt;</a:t>
            </a:r>
            <a:endParaRPr b="1" sz="2050">
              <a:solidFill>
                <a:srgbClr val="333333"/>
              </a:solidFill>
              <a:highlight>
                <a:srgbClr val="FFFFFF"/>
              </a:highlight>
            </a:endParaRPr>
          </a:p>
          <a:p>
            <a:pPr indent="457200" lvl="0" marL="0" rtl="0" algn="l">
              <a:spcBef>
                <a:spcPts val="0"/>
              </a:spcBef>
              <a:spcAft>
                <a:spcPts val="0"/>
              </a:spcAft>
              <a:buNone/>
            </a:pPr>
            <a:r>
              <a:rPr b="1" lang="es-ES" sz="1550">
                <a:solidFill>
                  <a:srgbClr val="333333"/>
                </a:solidFill>
                <a:highlight>
                  <a:srgbClr val="FFFFFF"/>
                </a:highlight>
              </a:rPr>
              <a:t>&lt;h1&gt;&lt;/h1&gt;</a:t>
            </a:r>
            <a:br>
              <a:rPr b="1" lang="es-ES" sz="1550">
                <a:solidFill>
                  <a:srgbClr val="333333"/>
                </a:solidFill>
                <a:highlight>
                  <a:srgbClr val="FFFFFF"/>
                </a:highlight>
              </a:rPr>
            </a:br>
            <a:r>
              <a:rPr b="1" lang="es-ES" sz="1550">
                <a:solidFill>
                  <a:srgbClr val="333333"/>
                </a:solidFill>
                <a:highlight>
                  <a:srgbClr val="FFFFFF"/>
                </a:highlight>
              </a:rPr>
              <a:t>	&lt;p&gt;&lt;/p&gt;</a:t>
            </a:r>
            <a:br>
              <a:rPr b="1" lang="es-ES" sz="1550">
                <a:solidFill>
                  <a:srgbClr val="333333"/>
                </a:solidFill>
                <a:highlight>
                  <a:srgbClr val="FFFFFF"/>
                </a:highlight>
              </a:rPr>
            </a:br>
            <a:r>
              <a:rPr b="1" lang="es-ES" sz="1550">
                <a:solidFill>
                  <a:srgbClr val="333333"/>
                </a:solidFill>
                <a:highlight>
                  <a:srgbClr val="FFFFFF"/>
                </a:highlight>
              </a:rPr>
              <a:t>	&lt;img&gt;&lt;/img&gt;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&lt;/section&gt;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&lt;footer&gt;</a:t>
            </a:r>
            <a:endParaRPr b="1" sz="2050">
              <a:solidFill>
                <a:srgbClr val="333333"/>
              </a:solidFill>
              <a:highlight>
                <a:srgbClr val="FFFFFF"/>
              </a:highlight>
            </a:endParaRPr>
          </a:p>
          <a:p>
            <a:pPr indent="457200" lvl="0" marL="0" rtl="0" algn="l">
              <a:spcBef>
                <a:spcPts val="0"/>
              </a:spcBef>
              <a:spcAft>
                <a:spcPts val="0"/>
              </a:spcAft>
              <a:buNone/>
            </a:pPr>
            <a:r>
              <a:rPr b="1" lang="es-ES" sz="1550">
                <a:solidFill>
                  <a:srgbClr val="333333"/>
                </a:solidFill>
                <a:highlight>
                  <a:srgbClr val="FFFFFF"/>
                </a:highlight>
              </a:rPr>
              <a:t>&lt;p&gt;&lt;/p&gt;</a:t>
            </a:r>
            <a:br>
              <a:rPr b="1" lang="es-ES" sz="1550">
                <a:solidFill>
                  <a:srgbClr val="333333"/>
                </a:solidFill>
                <a:highlight>
                  <a:srgbClr val="FFFFFF"/>
                </a:highlight>
              </a:rPr>
            </a:br>
            <a:r>
              <a:rPr b="1" lang="es-ES" sz="1550">
                <a:solidFill>
                  <a:srgbClr val="333333"/>
                </a:solidFill>
                <a:highlight>
                  <a:srgbClr val="FFFFFF"/>
                </a:highlight>
              </a:rPr>
              <a:t>	&lt;a&gt;&lt;/a&gt;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&lt;/footer&gt;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&lt;/body&gt;</a:t>
            </a:r>
            <a:endParaRPr b="1" sz="2050">
              <a:solidFill>
                <a:srgbClr val="333333"/>
              </a:solidFill>
              <a:highlight>
                <a:srgbClr val="FFFFFF"/>
              </a:highlight>
            </a:endParaRPr>
          </a:p>
          <a:p>
            <a:pPr indent="0" lvl="0" marL="0" rtl="0" algn="l">
              <a:lnSpc>
                <a:spcPct val="115000"/>
              </a:lnSpc>
              <a:spcBef>
                <a:spcPts val="0"/>
              </a:spcBef>
              <a:spcAft>
                <a:spcPts val="0"/>
              </a:spcAft>
              <a:buNone/>
            </a:pPr>
            <a:r>
              <a:rPr b="1" lang="es-ES" sz="2050">
                <a:solidFill>
                  <a:srgbClr val="333333"/>
                </a:solidFill>
                <a:highlight>
                  <a:srgbClr val="FFFFFF"/>
                </a:highlight>
              </a:rPr>
              <a:t>&lt;/html&gt;</a:t>
            </a:r>
            <a:endParaRPr b="1" sz="2050">
              <a:solidFill>
                <a:srgbClr val="333333"/>
              </a:solidFill>
              <a:highlight>
                <a:srgbClr val="FFFFFF"/>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148b4eb32df_0_379"/>
          <p:cNvSpPr txBox="1"/>
          <p:nvPr/>
        </p:nvSpPr>
        <p:spPr>
          <a:xfrm>
            <a:off x="827875" y="342625"/>
            <a:ext cx="3636000" cy="611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2050">
                <a:solidFill>
                  <a:srgbClr val="333333"/>
                </a:solidFill>
                <a:highlight>
                  <a:srgbClr val="FFFFFF"/>
                </a:highlight>
              </a:rPr>
              <a:t>&lt;html&gt;</a:t>
            </a:r>
            <a:br>
              <a:rPr b="1" lang="es-ES" sz="700">
                <a:solidFill>
                  <a:schemeClr val="dk1"/>
                </a:solidFill>
              </a:rPr>
            </a:br>
            <a:r>
              <a:rPr b="1" lang="es-ES" sz="2050">
                <a:solidFill>
                  <a:srgbClr val="333333"/>
                </a:solidFill>
                <a:highlight>
                  <a:srgbClr val="FFFFFF"/>
                </a:highlight>
              </a:rPr>
              <a:t>&lt;head&gt;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	</a:t>
            </a:r>
            <a:r>
              <a:rPr b="1" lang="es-ES" sz="1550">
                <a:solidFill>
                  <a:srgbClr val="333333"/>
                </a:solidFill>
                <a:highlight>
                  <a:srgbClr val="FFFFFF"/>
                </a:highlight>
              </a:rPr>
              <a:t>&lt;title&gt;&lt;/title&gt;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&lt;body&gt;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&lt;header&gt; </a:t>
            </a:r>
            <a:br>
              <a:rPr b="1" lang="es-ES" sz="2050">
                <a:solidFill>
                  <a:srgbClr val="333333"/>
                </a:solidFill>
                <a:highlight>
                  <a:srgbClr val="FFFFFF"/>
                </a:highlight>
              </a:rPr>
            </a:br>
            <a:r>
              <a:rPr b="1" lang="es-ES" sz="2050">
                <a:solidFill>
                  <a:srgbClr val="333333"/>
                </a:solidFill>
                <a:highlight>
                  <a:srgbClr val="FFFFFF"/>
                </a:highlight>
              </a:rPr>
              <a:t>	</a:t>
            </a:r>
            <a:r>
              <a:rPr b="1" lang="es-ES" sz="1550">
                <a:solidFill>
                  <a:srgbClr val="333333"/>
                </a:solidFill>
                <a:highlight>
                  <a:srgbClr val="FFFFFF"/>
                </a:highlight>
              </a:rPr>
              <a:t>&lt;img&gt;&lt;/img&gt;</a:t>
            </a:r>
            <a:br>
              <a:rPr b="1" lang="es-ES" sz="2050">
                <a:solidFill>
                  <a:srgbClr val="333333"/>
                </a:solidFill>
                <a:highlight>
                  <a:srgbClr val="FFFFFF"/>
                </a:highlight>
              </a:rPr>
            </a:br>
            <a:r>
              <a:rPr b="1" lang="es-ES" sz="2050">
                <a:solidFill>
                  <a:srgbClr val="333333"/>
                </a:solidFill>
                <a:highlight>
                  <a:srgbClr val="FFFFFF"/>
                </a:highlight>
              </a:rPr>
              <a:t>	</a:t>
            </a:r>
            <a:r>
              <a:rPr b="1" lang="es-ES" sz="1550">
                <a:solidFill>
                  <a:srgbClr val="333333"/>
                </a:solidFill>
                <a:highlight>
                  <a:srgbClr val="FFFFFF"/>
                </a:highlight>
              </a:rPr>
              <a:t>&lt;nav&gt;&lt;/nav&gt;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&lt;/header&gt; </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&lt;section&gt;</a:t>
            </a:r>
            <a:endParaRPr b="1" sz="2050">
              <a:solidFill>
                <a:srgbClr val="333333"/>
              </a:solidFill>
              <a:highlight>
                <a:srgbClr val="FFFFFF"/>
              </a:highlight>
            </a:endParaRPr>
          </a:p>
          <a:p>
            <a:pPr indent="457200" lvl="0" marL="0" rtl="0" algn="l">
              <a:spcBef>
                <a:spcPts val="0"/>
              </a:spcBef>
              <a:spcAft>
                <a:spcPts val="0"/>
              </a:spcAft>
              <a:buNone/>
            </a:pPr>
            <a:r>
              <a:rPr b="1" lang="es-ES" sz="1550">
                <a:solidFill>
                  <a:srgbClr val="333333"/>
                </a:solidFill>
                <a:highlight>
                  <a:srgbClr val="FFFFFF"/>
                </a:highlight>
              </a:rPr>
              <a:t>&lt;h1&gt;&lt;/h1&gt;</a:t>
            </a:r>
            <a:br>
              <a:rPr b="1" lang="es-ES" sz="1550">
                <a:solidFill>
                  <a:srgbClr val="333333"/>
                </a:solidFill>
                <a:highlight>
                  <a:srgbClr val="FFFFFF"/>
                </a:highlight>
              </a:rPr>
            </a:br>
            <a:r>
              <a:rPr b="1" lang="es-ES" sz="1550">
                <a:solidFill>
                  <a:srgbClr val="333333"/>
                </a:solidFill>
                <a:highlight>
                  <a:srgbClr val="FFFFFF"/>
                </a:highlight>
              </a:rPr>
              <a:t>	&lt;p&gt;&lt;/p&gt;</a:t>
            </a:r>
            <a:br>
              <a:rPr b="1" lang="es-ES" sz="1550">
                <a:solidFill>
                  <a:srgbClr val="333333"/>
                </a:solidFill>
                <a:highlight>
                  <a:srgbClr val="FFFFFF"/>
                </a:highlight>
              </a:rPr>
            </a:br>
            <a:r>
              <a:rPr b="1" lang="es-ES" sz="1550">
                <a:solidFill>
                  <a:srgbClr val="333333"/>
                </a:solidFill>
                <a:highlight>
                  <a:srgbClr val="FFFFFF"/>
                </a:highlight>
              </a:rPr>
              <a:t>	&lt;img&gt;&lt;/img&gt;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&lt;/section&gt;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&lt;footer&gt;</a:t>
            </a:r>
            <a:endParaRPr b="1" sz="2050">
              <a:solidFill>
                <a:srgbClr val="333333"/>
              </a:solidFill>
              <a:highlight>
                <a:srgbClr val="FFFFFF"/>
              </a:highlight>
            </a:endParaRPr>
          </a:p>
          <a:p>
            <a:pPr indent="457200" lvl="0" marL="0" rtl="0" algn="l">
              <a:spcBef>
                <a:spcPts val="0"/>
              </a:spcBef>
              <a:spcAft>
                <a:spcPts val="0"/>
              </a:spcAft>
              <a:buNone/>
            </a:pPr>
            <a:r>
              <a:rPr b="1" lang="es-ES" sz="1550">
                <a:solidFill>
                  <a:srgbClr val="333333"/>
                </a:solidFill>
                <a:highlight>
                  <a:srgbClr val="FFFFFF"/>
                </a:highlight>
              </a:rPr>
              <a:t>&lt;p&gt;&lt;/p&gt;</a:t>
            </a:r>
            <a:br>
              <a:rPr b="1" lang="es-ES" sz="1550">
                <a:solidFill>
                  <a:srgbClr val="333333"/>
                </a:solidFill>
                <a:highlight>
                  <a:srgbClr val="FFFFFF"/>
                </a:highlight>
              </a:rPr>
            </a:br>
            <a:r>
              <a:rPr b="1" lang="es-ES" sz="1550">
                <a:solidFill>
                  <a:srgbClr val="333333"/>
                </a:solidFill>
                <a:highlight>
                  <a:srgbClr val="FFFFFF"/>
                </a:highlight>
              </a:rPr>
              <a:t>	&lt;a&gt;&lt;/a&gt;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&lt;/footer&gt;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&lt;/body&gt;</a:t>
            </a:r>
            <a:endParaRPr b="1" sz="2050">
              <a:solidFill>
                <a:srgbClr val="333333"/>
              </a:solidFill>
              <a:highlight>
                <a:srgbClr val="FFFFFF"/>
              </a:highlight>
            </a:endParaRPr>
          </a:p>
          <a:p>
            <a:pPr indent="0" lvl="0" marL="0" rtl="0" algn="l">
              <a:lnSpc>
                <a:spcPct val="115000"/>
              </a:lnSpc>
              <a:spcBef>
                <a:spcPts val="0"/>
              </a:spcBef>
              <a:spcAft>
                <a:spcPts val="0"/>
              </a:spcAft>
              <a:buNone/>
            </a:pPr>
            <a:r>
              <a:rPr b="1" lang="es-ES" sz="2050">
                <a:solidFill>
                  <a:srgbClr val="333333"/>
                </a:solidFill>
                <a:highlight>
                  <a:srgbClr val="FFFFFF"/>
                </a:highlight>
              </a:rPr>
              <a:t>&lt;/html&gt;</a:t>
            </a:r>
            <a:endParaRPr b="1" sz="2050">
              <a:solidFill>
                <a:srgbClr val="333333"/>
              </a:solidFill>
              <a:highlight>
                <a:srgbClr val="FFFFFF"/>
              </a:highlight>
            </a:endParaRPr>
          </a:p>
        </p:txBody>
      </p:sp>
      <p:sp>
        <p:nvSpPr>
          <p:cNvPr id="404" name="Google Shape;404;g148b4eb32df_0_379"/>
          <p:cNvSpPr/>
          <p:nvPr/>
        </p:nvSpPr>
        <p:spPr>
          <a:xfrm>
            <a:off x="3654050" y="3235325"/>
            <a:ext cx="4149900" cy="15852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g148b4eb32df_0_379"/>
          <p:cNvSpPr/>
          <p:nvPr/>
        </p:nvSpPr>
        <p:spPr>
          <a:xfrm>
            <a:off x="4311928" y="3940207"/>
            <a:ext cx="1353900" cy="5664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g148b4eb32df_0_379"/>
          <p:cNvSpPr/>
          <p:nvPr/>
        </p:nvSpPr>
        <p:spPr>
          <a:xfrm>
            <a:off x="5881134" y="3544880"/>
            <a:ext cx="1353900" cy="9624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07" name="Google Shape;407;g148b4eb32df_0_379"/>
          <p:cNvSpPr/>
          <p:nvPr/>
        </p:nvSpPr>
        <p:spPr>
          <a:xfrm>
            <a:off x="3654051" y="4883234"/>
            <a:ext cx="4149900" cy="10968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g148b4eb32df_0_379"/>
          <p:cNvSpPr/>
          <p:nvPr/>
        </p:nvSpPr>
        <p:spPr>
          <a:xfrm>
            <a:off x="5093274" y="5526627"/>
            <a:ext cx="1353900" cy="171900"/>
          </a:xfrm>
          <a:prstGeom prst="rect">
            <a:avLst/>
          </a:prstGeom>
          <a:solidFill>
            <a:srgbClr val="59595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g148b4eb32df_0_379"/>
          <p:cNvSpPr/>
          <p:nvPr/>
        </p:nvSpPr>
        <p:spPr>
          <a:xfrm>
            <a:off x="4417133" y="5164667"/>
            <a:ext cx="2706300" cy="2742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g148b4eb32df_0_379"/>
          <p:cNvSpPr/>
          <p:nvPr/>
        </p:nvSpPr>
        <p:spPr>
          <a:xfrm>
            <a:off x="4311925" y="3544889"/>
            <a:ext cx="1353900" cy="3351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g148b4eb32df_0_379"/>
          <p:cNvSpPr/>
          <p:nvPr/>
        </p:nvSpPr>
        <p:spPr>
          <a:xfrm>
            <a:off x="3654050" y="2069726"/>
            <a:ext cx="4149900" cy="10968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g148b4eb32df_0_379"/>
          <p:cNvSpPr/>
          <p:nvPr/>
        </p:nvSpPr>
        <p:spPr>
          <a:xfrm>
            <a:off x="7070575" y="2383101"/>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13" name="Google Shape;413;g148b4eb32df_0_379"/>
          <p:cNvSpPr/>
          <p:nvPr/>
        </p:nvSpPr>
        <p:spPr>
          <a:xfrm>
            <a:off x="7070575" y="2553077"/>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14" name="Google Shape;414;g148b4eb32df_0_379"/>
          <p:cNvSpPr/>
          <p:nvPr/>
        </p:nvSpPr>
        <p:spPr>
          <a:xfrm>
            <a:off x="7070575" y="2723052"/>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15" name="Google Shape;415;g148b4eb32df_0_379"/>
          <p:cNvSpPr/>
          <p:nvPr/>
        </p:nvSpPr>
        <p:spPr>
          <a:xfrm>
            <a:off x="4311925" y="2281375"/>
            <a:ext cx="1449600" cy="6735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16" name="Google Shape;416;g148b4eb32df_0_379"/>
          <p:cNvSpPr/>
          <p:nvPr/>
        </p:nvSpPr>
        <p:spPr>
          <a:xfrm>
            <a:off x="3654050" y="1026500"/>
            <a:ext cx="2227200" cy="9624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g148b4eb32df_0_379"/>
          <p:cNvSpPr/>
          <p:nvPr/>
        </p:nvSpPr>
        <p:spPr>
          <a:xfrm>
            <a:off x="3654050" y="1566275"/>
            <a:ext cx="4149900" cy="434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g148b4eb32df_0_379"/>
          <p:cNvSpPr/>
          <p:nvPr/>
        </p:nvSpPr>
        <p:spPr>
          <a:xfrm rot="-2854749">
            <a:off x="3803888" y="1452033"/>
            <a:ext cx="259276" cy="5818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19" name="Google Shape;419;g148b4eb32df_0_379"/>
          <p:cNvSpPr/>
          <p:nvPr/>
        </p:nvSpPr>
        <p:spPr>
          <a:xfrm rot="-2855148">
            <a:off x="3875802" y="1502361"/>
            <a:ext cx="329140" cy="5818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20" name="Google Shape;420;g148b4eb32df_0_379"/>
          <p:cNvSpPr/>
          <p:nvPr/>
        </p:nvSpPr>
        <p:spPr>
          <a:xfrm rot="-2853174">
            <a:off x="4092972" y="1500457"/>
            <a:ext cx="200027" cy="139709"/>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21" name="Google Shape;421;g148b4eb32df_0_379"/>
          <p:cNvSpPr txBox="1"/>
          <p:nvPr/>
        </p:nvSpPr>
        <p:spPr>
          <a:xfrm>
            <a:off x="8267650" y="1314275"/>
            <a:ext cx="3000000" cy="105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ES" sz="1200">
                <a:solidFill>
                  <a:schemeClr val="dk1"/>
                </a:solidFill>
              </a:rPr>
              <a:t>&lt;body&gt;</a:t>
            </a:r>
            <a:r>
              <a:rPr lang="es-ES" sz="1200">
                <a:solidFill>
                  <a:schemeClr val="dk1"/>
                </a:solidFill>
              </a:rPr>
              <a:t> En esta etiqueta incluimos todo el contenido visible para el usuario.</a:t>
            </a:r>
            <a:endParaRPr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t/>
            </a:r>
            <a:endParaRPr sz="15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g148b4eb32df_0_408"/>
          <p:cNvSpPr txBox="1"/>
          <p:nvPr/>
        </p:nvSpPr>
        <p:spPr>
          <a:xfrm>
            <a:off x="827875" y="342625"/>
            <a:ext cx="3636000" cy="611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2050">
                <a:solidFill>
                  <a:srgbClr val="333333"/>
                </a:solidFill>
                <a:highlight>
                  <a:srgbClr val="FFFFFF"/>
                </a:highlight>
              </a:rPr>
              <a:t>&lt;html&gt;</a:t>
            </a:r>
            <a:br>
              <a:rPr b="1" lang="es-ES" sz="700">
                <a:solidFill>
                  <a:schemeClr val="dk1"/>
                </a:solidFill>
              </a:rPr>
            </a:br>
            <a:r>
              <a:rPr b="1" lang="es-ES" sz="2050">
                <a:solidFill>
                  <a:srgbClr val="333333"/>
                </a:solidFill>
                <a:highlight>
                  <a:srgbClr val="FFFFFF"/>
                </a:highlight>
              </a:rPr>
              <a:t>&lt;head&gt;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	</a:t>
            </a:r>
            <a:r>
              <a:rPr b="1" lang="es-ES" sz="1550">
                <a:solidFill>
                  <a:srgbClr val="333333"/>
                </a:solidFill>
                <a:highlight>
                  <a:srgbClr val="FFFFFF"/>
                </a:highlight>
              </a:rPr>
              <a:t>&lt;title&gt;&lt;/title&gt;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&lt;body&gt;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&lt;header&gt; </a:t>
            </a:r>
            <a:br>
              <a:rPr b="1" lang="es-ES" sz="2050">
                <a:solidFill>
                  <a:srgbClr val="333333"/>
                </a:solidFill>
                <a:highlight>
                  <a:srgbClr val="FFFFFF"/>
                </a:highlight>
              </a:rPr>
            </a:br>
            <a:r>
              <a:rPr b="1" lang="es-ES" sz="2050">
                <a:solidFill>
                  <a:srgbClr val="333333"/>
                </a:solidFill>
                <a:highlight>
                  <a:srgbClr val="FFFFFF"/>
                </a:highlight>
              </a:rPr>
              <a:t>	</a:t>
            </a:r>
            <a:r>
              <a:rPr b="1" lang="es-ES" sz="1550">
                <a:solidFill>
                  <a:srgbClr val="333333"/>
                </a:solidFill>
                <a:highlight>
                  <a:srgbClr val="FFFFFF"/>
                </a:highlight>
              </a:rPr>
              <a:t>&lt;img&gt;&lt;/img&gt;</a:t>
            </a:r>
            <a:br>
              <a:rPr b="1" lang="es-ES" sz="2050">
                <a:solidFill>
                  <a:srgbClr val="333333"/>
                </a:solidFill>
                <a:highlight>
                  <a:srgbClr val="FFFFFF"/>
                </a:highlight>
              </a:rPr>
            </a:br>
            <a:r>
              <a:rPr b="1" lang="es-ES" sz="2050">
                <a:solidFill>
                  <a:srgbClr val="333333"/>
                </a:solidFill>
                <a:highlight>
                  <a:srgbClr val="FFFFFF"/>
                </a:highlight>
              </a:rPr>
              <a:t>	</a:t>
            </a:r>
            <a:r>
              <a:rPr b="1" lang="es-ES" sz="1550">
                <a:solidFill>
                  <a:srgbClr val="333333"/>
                </a:solidFill>
                <a:highlight>
                  <a:srgbClr val="FFFFFF"/>
                </a:highlight>
              </a:rPr>
              <a:t>&lt;nav&gt;&lt;/nav&gt;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&lt;/header&gt; </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&lt;section&gt;</a:t>
            </a:r>
            <a:endParaRPr b="1" sz="2050">
              <a:solidFill>
                <a:srgbClr val="333333"/>
              </a:solidFill>
              <a:highlight>
                <a:srgbClr val="FFFFFF"/>
              </a:highlight>
            </a:endParaRPr>
          </a:p>
          <a:p>
            <a:pPr indent="457200" lvl="0" marL="0" rtl="0" algn="l">
              <a:spcBef>
                <a:spcPts val="0"/>
              </a:spcBef>
              <a:spcAft>
                <a:spcPts val="0"/>
              </a:spcAft>
              <a:buNone/>
            </a:pPr>
            <a:r>
              <a:rPr b="1" lang="es-ES" sz="1550">
                <a:solidFill>
                  <a:srgbClr val="333333"/>
                </a:solidFill>
                <a:highlight>
                  <a:srgbClr val="FFFFFF"/>
                </a:highlight>
              </a:rPr>
              <a:t>&lt;h1&gt;&lt;/h1&gt;</a:t>
            </a:r>
            <a:br>
              <a:rPr b="1" lang="es-ES" sz="1550">
                <a:solidFill>
                  <a:srgbClr val="333333"/>
                </a:solidFill>
                <a:highlight>
                  <a:srgbClr val="FFFFFF"/>
                </a:highlight>
              </a:rPr>
            </a:br>
            <a:r>
              <a:rPr b="1" lang="es-ES" sz="1550">
                <a:solidFill>
                  <a:srgbClr val="333333"/>
                </a:solidFill>
                <a:highlight>
                  <a:srgbClr val="FFFFFF"/>
                </a:highlight>
              </a:rPr>
              <a:t>	&lt;p&gt;&lt;/p&gt;</a:t>
            </a:r>
            <a:br>
              <a:rPr b="1" lang="es-ES" sz="1550">
                <a:solidFill>
                  <a:srgbClr val="333333"/>
                </a:solidFill>
                <a:highlight>
                  <a:srgbClr val="FFFFFF"/>
                </a:highlight>
              </a:rPr>
            </a:br>
            <a:r>
              <a:rPr b="1" lang="es-ES" sz="1550">
                <a:solidFill>
                  <a:srgbClr val="333333"/>
                </a:solidFill>
                <a:highlight>
                  <a:srgbClr val="FFFFFF"/>
                </a:highlight>
              </a:rPr>
              <a:t>	&lt;img&gt;&lt;/img&gt;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&lt;/section&gt;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&lt;footer&gt;</a:t>
            </a:r>
            <a:endParaRPr b="1" sz="2050">
              <a:solidFill>
                <a:srgbClr val="333333"/>
              </a:solidFill>
              <a:highlight>
                <a:srgbClr val="FFFFFF"/>
              </a:highlight>
            </a:endParaRPr>
          </a:p>
          <a:p>
            <a:pPr indent="457200" lvl="0" marL="0" rtl="0" algn="l">
              <a:spcBef>
                <a:spcPts val="0"/>
              </a:spcBef>
              <a:spcAft>
                <a:spcPts val="0"/>
              </a:spcAft>
              <a:buNone/>
            </a:pPr>
            <a:r>
              <a:rPr b="1" lang="es-ES" sz="1550">
                <a:solidFill>
                  <a:srgbClr val="333333"/>
                </a:solidFill>
                <a:highlight>
                  <a:srgbClr val="FFFFFF"/>
                </a:highlight>
              </a:rPr>
              <a:t>&lt;p&gt;&lt;/p&gt;</a:t>
            </a:r>
            <a:br>
              <a:rPr b="1" lang="es-ES" sz="1550">
                <a:solidFill>
                  <a:srgbClr val="333333"/>
                </a:solidFill>
                <a:highlight>
                  <a:srgbClr val="FFFFFF"/>
                </a:highlight>
              </a:rPr>
            </a:br>
            <a:r>
              <a:rPr b="1" lang="es-ES" sz="1550">
                <a:solidFill>
                  <a:srgbClr val="333333"/>
                </a:solidFill>
                <a:highlight>
                  <a:srgbClr val="FFFFFF"/>
                </a:highlight>
              </a:rPr>
              <a:t>	&lt;a&gt;&lt;/a&gt;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&lt;/footer&gt;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&lt;/body&gt;</a:t>
            </a:r>
            <a:endParaRPr b="1" sz="2050">
              <a:solidFill>
                <a:srgbClr val="333333"/>
              </a:solidFill>
              <a:highlight>
                <a:srgbClr val="FFFFFF"/>
              </a:highlight>
            </a:endParaRPr>
          </a:p>
          <a:p>
            <a:pPr indent="0" lvl="0" marL="0" rtl="0" algn="l">
              <a:lnSpc>
                <a:spcPct val="115000"/>
              </a:lnSpc>
              <a:spcBef>
                <a:spcPts val="0"/>
              </a:spcBef>
              <a:spcAft>
                <a:spcPts val="0"/>
              </a:spcAft>
              <a:buNone/>
            </a:pPr>
            <a:r>
              <a:rPr b="1" lang="es-ES" sz="2050">
                <a:solidFill>
                  <a:srgbClr val="333333"/>
                </a:solidFill>
                <a:highlight>
                  <a:srgbClr val="FFFFFF"/>
                </a:highlight>
              </a:rPr>
              <a:t>&lt;/html&gt;</a:t>
            </a:r>
            <a:endParaRPr b="1" sz="2050">
              <a:solidFill>
                <a:srgbClr val="333333"/>
              </a:solidFill>
              <a:highlight>
                <a:srgbClr val="FFFFFF"/>
              </a:highlight>
            </a:endParaRPr>
          </a:p>
        </p:txBody>
      </p:sp>
      <p:sp>
        <p:nvSpPr>
          <p:cNvPr id="427" name="Google Shape;427;g148b4eb32df_0_408"/>
          <p:cNvSpPr/>
          <p:nvPr/>
        </p:nvSpPr>
        <p:spPr>
          <a:xfrm>
            <a:off x="3654050" y="3235325"/>
            <a:ext cx="4149900" cy="15852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g148b4eb32df_0_408"/>
          <p:cNvSpPr/>
          <p:nvPr/>
        </p:nvSpPr>
        <p:spPr>
          <a:xfrm>
            <a:off x="4311928" y="3940207"/>
            <a:ext cx="1353900" cy="5664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g148b4eb32df_0_408"/>
          <p:cNvSpPr/>
          <p:nvPr/>
        </p:nvSpPr>
        <p:spPr>
          <a:xfrm>
            <a:off x="5881134" y="3544880"/>
            <a:ext cx="1353900" cy="9624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30" name="Google Shape;430;g148b4eb32df_0_408"/>
          <p:cNvSpPr/>
          <p:nvPr/>
        </p:nvSpPr>
        <p:spPr>
          <a:xfrm>
            <a:off x="3654051" y="4883234"/>
            <a:ext cx="4149900" cy="10968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g148b4eb32df_0_408"/>
          <p:cNvSpPr/>
          <p:nvPr/>
        </p:nvSpPr>
        <p:spPr>
          <a:xfrm>
            <a:off x="5093274" y="5526627"/>
            <a:ext cx="1353900" cy="171900"/>
          </a:xfrm>
          <a:prstGeom prst="rect">
            <a:avLst/>
          </a:prstGeom>
          <a:solidFill>
            <a:srgbClr val="59595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g148b4eb32df_0_408"/>
          <p:cNvSpPr/>
          <p:nvPr/>
        </p:nvSpPr>
        <p:spPr>
          <a:xfrm>
            <a:off x="4417133" y="5164667"/>
            <a:ext cx="2706300" cy="2742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g148b4eb32df_0_408"/>
          <p:cNvSpPr/>
          <p:nvPr/>
        </p:nvSpPr>
        <p:spPr>
          <a:xfrm>
            <a:off x="4311925" y="3544889"/>
            <a:ext cx="1353900" cy="3351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g148b4eb32df_0_408"/>
          <p:cNvSpPr/>
          <p:nvPr/>
        </p:nvSpPr>
        <p:spPr>
          <a:xfrm>
            <a:off x="3654050" y="2069726"/>
            <a:ext cx="4149900" cy="10968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g148b4eb32df_0_408"/>
          <p:cNvSpPr/>
          <p:nvPr/>
        </p:nvSpPr>
        <p:spPr>
          <a:xfrm>
            <a:off x="7070575" y="2383101"/>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36" name="Google Shape;436;g148b4eb32df_0_408"/>
          <p:cNvSpPr/>
          <p:nvPr/>
        </p:nvSpPr>
        <p:spPr>
          <a:xfrm>
            <a:off x="7070575" y="2553077"/>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37" name="Google Shape;437;g148b4eb32df_0_408"/>
          <p:cNvSpPr/>
          <p:nvPr/>
        </p:nvSpPr>
        <p:spPr>
          <a:xfrm>
            <a:off x="7070575" y="2723052"/>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38" name="Google Shape;438;g148b4eb32df_0_408"/>
          <p:cNvSpPr/>
          <p:nvPr/>
        </p:nvSpPr>
        <p:spPr>
          <a:xfrm>
            <a:off x="4311925" y="2281375"/>
            <a:ext cx="1449600" cy="6735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39" name="Google Shape;439;g148b4eb32df_0_408"/>
          <p:cNvSpPr/>
          <p:nvPr/>
        </p:nvSpPr>
        <p:spPr>
          <a:xfrm>
            <a:off x="3654050" y="1026500"/>
            <a:ext cx="2227200" cy="9624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g148b4eb32df_0_408"/>
          <p:cNvSpPr/>
          <p:nvPr/>
        </p:nvSpPr>
        <p:spPr>
          <a:xfrm>
            <a:off x="3654050" y="1566275"/>
            <a:ext cx="4149900" cy="434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g148b4eb32df_0_408"/>
          <p:cNvSpPr/>
          <p:nvPr/>
        </p:nvSpPr>
        <p:spPr>
          <a:xfrm rot="-2854749">
            <a:off x="3803888" y="1452033"/>
            <a:ext cx="259276" cy="5818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42" name="Google Shape;442;g148b4eb32df_0_408"/>
          <p:cNvSpPr/>
          <p:nvPr/>
        </p:nvSpPr>
        <p:spPr>
          <a:xfrm rot="-2855148">
            <a:off x="3875802" y="1502361"/>
            <a:ext cx="329140" cy="5818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43" name="Google Shape;443;g148b4eb32df_0_408"/>
          <p:cNvSpPr/>
          <p:nvPr/>
        </p:nvSpPr>
        <p:spPr>
          <a:xfrm rot="-2853174">
            <a:off x="4092972" y="1500457"/>
            <a:ext cx="200027" cy="139709"/>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44" name="Google Shape;444;g148b4eb32df_0_408"/>
          <p:cNvSpPr txBox="1"/>
          <p:nvPr/>
        </p:nvSpPr>
        <p:spPr>
          <a:xfrm>
            <a:off x="4311925" y="2429600"/>
            <a:ext cx="1449600" cy="3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S" sz="1250">
                <a:solidFill>
                  <a:srgbClr val="333333"/>
                </a:solidFill>
              </a:rPr>
              <a:t>&lt;imag&gt;&lt;/imag&gt;</a:t>
            </a:r>
            <a:endParaRPr sz="800"/>
          </a:p>
        </p:txBody>
      </p:sp>
      <p:sp>
        <p:nvSpPr>
          <p:cNvPr id="445" name="Google Shape;445;g148b4eb32df_0_408"/>
          <p:cNvSpPr txBox="1"/>
          <p:nvPr/>
        </p:nvSpPr>
        <p:spPr>
          <a:xfrm>
            <a:off x="8334775" y="2116675"/>
            <a:ext cx="3000000" cy="105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ES" sz="1200">
                <a:solidFill>
                  <a:schemeClr val="dk1"/>
                </a:solidFill>
              </a:rPr>
              <a:t>&lt;header&gt;</a:t>
            </a:r>
            <a:r>
              <a:rPr lang="es-ES" sz="1200">
                <a:solidFill>
                  <a:schemeClr val="dk1"/>
                </a:solidFill>
              </a:rPr>
              <a:t> Contiene el menú navegación y puede contener también el título &lt;h1&gt;</a:t>
            </a:r>
            <a:endParaRPr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t/>
            </a:r>
            <a:endParaRPr sz="1500">
              <a:solidFill>
                <a:schemeClr val="dk1"/>
              </a:solidFill>
            </a:endParaRPr>
          </a:p>
        </p:txBody>
      </p:sp>
      <p:sp>
        <p:nvSpPr>
          <p:cNvPr id="446" name="Google Shape;446;g148b4eb32df_0_408"/>
          <p:cNvSpPr txBox="1"/>
          <p:nvPr/>
        </p:nvSpPr>
        <p:spPr>
          <a:xfrm>
            <a:off x="6399825" y="2429600"/>
            <a:ext cx="1449600" cy="3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S" sz="1250">
                <a:solidFill>
                  <a:srgbClr val="333333"/>
                </a:solidFill>
              </a:rPr>
              <a:t>&lt;nav&gt;&lt;/nav&gt;</a:t>
            </a:r>
            <a:endParaRPr sz="800"/>
          </a:p>
        </p:txBody>
      </p:sp>
      <p:sp>
        <p:nvSpPr>
          <p:cNvPr id="447" name="Google Shape;447;g148b4eb32df_0_408"/>
          <p:cNvSpPr txBox="1"/>
          <p:nvPr/>
        </p:nvSpPr>
        <p:spPr>
          <a:xfrm>
            <a:off x="3654050" y="2069725"/>
            <a:ext cx="1449600" cy="114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1250">
                <a:solidFill>
                  <a:srgbClr val="333333"/>
                </a:solidFill>
              </a:rPr>
              <a:t>&lt;header&gt;</a:t>
            </a:r>
            <a:endParaRPr b="1" sz="1250">
              <a:solidFill>
                <a:srgbClr val="333333"/>
              </a:solidFill>
            </a:endParaRPr>
          </a:p>
          <a:p>
            <a:pPr indent="0" lvl="0" marL="0" rtl="0" algn="l">
              <a:spcBef>
                <a:spcPts val="0"/>
              </a:spcBef>
              <a:spcAft>
                <a:spcPts val="0"/>
              </a:spcAft>
              <a:buNone/>
            </a:pPr>
            <a:br>
              <a:rPr b="1" lang="es-ES" sz="1250">
                <a:solidFill>
                  <a:srgbClr val="333333"/>
                </a:solidFill>
              </a:rPr>
            </a:br>
            <a:br>
              <a:rPr b="1" lang="es-ES" sz="1250">
                <a:solidFill>
                  <a:srgbClr val="333333"/>
                </a:solidFill>
              </a:rPr>
            </a:br>
            <a:br>
              <a:rPr b="1" lang="es-ES" sz="1250">
                <a:solidFill>
                  <a:srgbClr val="333333"/>
                </a:solidFill>
              </a:rPr>
            </a:br>
            <a:r>
              <a:rPr b="1" lang="es-ES" sz="1250">
                <a:solidFill>
                  <a:srgbClr val="333333"/>
                </a:solidFill>
              </a:rPr>
              <a:t>&lt;/header&gt;</a:t>
            </a:r>
            <a:endParaRPr sz="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g148b4eb32df_0_434"/>
          <p:cNvSpPr txBox="1"/>
          <p:nvPr/>
        </p:nvSpPr>
        <p:spPr>
          <a:xfrm>
            <a:off x="827875" y="342625"/>
            <a:ext cx="3636000" cy="611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2050">
                <a:solidFill>
                  <a:srgbClr val="333333"/>
                </a:solidFill>
                <a:highlight>
                  <a:srgbClr val="FFFFFF"/>
                </a:highlight>
              </a:rPr>
              <a:t>&lt;html&gt;</a:t>
            </a:r>
            <a:br>
              <a:rPr b="1" lang="es-ES" sz="700">
                <a:solidFill>
                  <a:schemeClr val="dk1"/>
                </a:solidFill>
              </a:rPr>
            </a:br>
            <a:r>
              <a:rPr b="1" lang="es-ES" sz="2050">
                <a:solidFill>
                  <a:srgbClr val="333333"/>
                </a:solidFill>
                <a:highlight>
                  <a:srgbClr val="FFFFFF"/>
                </a:highlight>
              </a:rPr>
              <a:t>&lt;head&gt;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	</a:t>
            </a:r>
            <a:r>
              <a:rPr b="1" lang="es-ES" sz="1550">
                <a:solidFill>
                  <a:srgbClr val="333333"/>
                </a:solidFill>
                <a:highlight>
                  <a:srgbClr val="FFFFFF"/>
                </a:highlight>
              </a:rPr>
              <a:t>&lt;title&gt;&lt;/title&gt;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&lt;body&gt;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&lt;header&gt; </a:t>
            </a:r>
            <a:br>
              <a:rPr b="1" lang="es-ES" sz="2050">
                <a:solidFill>
                  <a:srgbClr val="333333"/>
                </a:solidFill>
                <a:highlight>
                  <a:srgbClr val="FFFFFF"/>
                </a:highlight>
              </a:rPr>
            </a:br>
            <a:r>
              <a:rPr b="1" lang="es-ES" sz="2050">
                <a:solidFill>
                  <a:srgbClr val="333333"/>
                </a:solidFill>
                <a:highlight>
                  <a:srgbClr val="FFFFFF"/>
                </a:highlight>
              </a:rPr>
              <a:t>	</a:t>
            </a:r>
            <a:r>
              <a:rPr b="1" lang="es-ES" sz="1550">
                <a:solidFill>
                  <a:srgbClr val="333333"/>
                </a:solidFill>
                <a:highlight>
                  <a:srgbClr val="FFFFFF"/>
                </a:highlight>
              </a:rPr>
              <a:t>&lt;img&gt;&lt;/img&gt;</a:t>
            </a:r>
            <a:br>
              <a:rPr b="1" lang="es-ES" sz="2050">
                <a:solidFill>
                  <a:srgbClr val="333333"/>
                </a:solidFill>
                <a:highlight>
                  <a:srgbClr val="FFFFFF"/>
                </a:highlight>
              </a:rPr>
            </a:br>
            <a:r>
              <a:rPr b="1" lang="es-ES" sz="2050">
                <a:solidFill>
                  <a:srgbClr val="333333"/>
                </a:solidFill>
                <a:highlight>
                  <a:srgbClr val="FFFFFF"/>
                </a:highlight>
              </a:rPr>
              <a:t>	</a:t>
            </a:r>
            <a:r>
              <a:rPr b="1" lang="es-ES" sz="1550">
                <a:solidFill>
                  <a:srgbClr val="333333"/>
                </a:solidFill>
                <a:highlight>
                  <a:srgbClr val="FFFFFF"/>
                </a:highlight>
              </a:rPr>
              <a:t>&lt;nav&gt;&lt;/nav&gt;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&lt;/header&gt; </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&lt;section&gt;</a:t>
            </a:r>
            <a:endParaRPr b="1" sz="2050">
              <a:solidFill>
                <a:srgbClr val="333333"/>
              </a:solidFill>
              <a:highlight>
                <a:srgbClr val="FFFFFF"/>
              </a:highlight>
            </a:endParaRPr>
          </a:p>
          <a:p>
            <a:pPr indent="457200" lvl="0" marL="0" rtl="0" algn="l">
              <a:spcBef>
                <a:spcPts val="0"/>
              </a:spcBef>
              <a:spcAft>
                <a:spcPts val="0"/>
              </a:spcAft>
              <a:buNone/>
            </a:pPr>
            <a:r>
              <a:rPr b="1" lang="es-ES" sz="1550">
                <a:solidFill>
                  <a:srgbClr val="333333"/>
                </a:solidFill>
                <a:highlight>
                  <a:srgbClr val="FFFFFF"/>
                </a:highlight>
              </a:rPr>
              <a:t>&lt;h1&gt;&lt;/h1&gt;</a:t>
            </a:r>
            <a:br>
              <a:rPr b="1" lang="es-ES" sz="1550">
                <a:solidFill>
                  <a:srgbClr val="333333"/>
                </a:solidFill>
                <a:highlight>
                  <a:srgbClr val="FFFFFF"/>
                </a:highlight>
              </a:rPr>
            </a:br>
            <a:r>
              <a:rPr b="1" lang="es-ES" sz="1550">
                <a:solidFill>
                  <a:srgbClr val="333333"/>
                </a:solidFill>
                <a:highlight>
                  <a:srgbClr val="FFFFFF"/>
                </a:highlight>
              </a:rPr>
              <a:t>	&lt;p&gt;&lt;/p&gt;</a:t>
            </a:r>
            <a:br>
              <a:rPr b="1" lang="es-ES" sz="1550">
                <a:solidFill>
                  <a:srgbClr val="333333"/>
                </a:solidFill>
                <a:highlight>
                  <a:srgbClr val="FFFFFF"/>
                </a:highlight>
              </a:rPr>
            </a:br>
            <a:r>
              <a:rPr b="1" lang="es-ES" sz="1550">
                <a:solidFill>
                  <a:srgbClr val="333333"/>
                </a:solidFill>
                <a:highlight>
                  <a:srgbClr val="FFFFFF"/>
                </a:highlight>
              </a:rPr>
              <a:t>	&lt;img&gt;&lt;/img&gt;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&lt;/section&gt;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&lt;footer&gt;</a:t>
            </a:r>
            <a:endParaRPr b="1" sz="2050">
              <a:solidFill>
                <a:srgbClr val="333333"/>
              </a:solidFill>
              <a:highlight>
                <a:srgbClr val="FFFFFF"/>
              </a:highlight>
            </a:endParaRPr>
          </a:p>
          <a:p>
            <a:pPr indent="457200" lvl="0" marL="0" rtl="0" algn="l">
              <a:spcBef>
                <a:spcPts val="0"/>
              </a:spcBef>
              <a:spcAft>
                <a:spcPts val="0"/>
              </a:spcAft>
              <a:buNone/>
            </a:pPr>
            <a:r>
              <a:rPr b="1" lang="es-ES" sz="1550">
                <a:solidFill>
                  <a:srgbClr val="333333"/>
                </a:solidFill>
                <a:highlight>
                  <a:srgbClr val="FFFFFF"/>
                </a:highlight>
              </a:rPr>
              <a:t>&lt;p&gt;&lt;/p&gt;</a:t>
            </a:r>
            <a:br>
              <a:rPr b="1" lang="es-ES" sz="1550">
                <a:solidFill>
                  <a:srgbClr val="333333"/>
                </a:solidFill>
                <a:highlight>
                  <a:srgbClr val="FFFFFF"/>
                </a:highlight>
              </a:rPr>
            </a:br>
            <a:r>
              <a:rPr b="1" lang="es-ES" sz="1550">
                <a:solidFill>
                  <a:srgbClr val="333333"/>
                </a:solidFill>
                <a:highlight>
                  <a:srgbClr val="FFFFFF"/>
                </a:highlight>
              </a:rPr>
              <a:t>	&lt;a&gt;&lt;/a&gt;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&lt;/footer&gt;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&lt;/body&gt;</a:t>
            </a:r>
            <a:endParaRPr b="1" sz="2050">
              <a:solidFill>
                <a:srgbClr val="333333"/>
              </a:solidFill>
              <a:highlight>
                <a:srgbClr val="FFFFFF"/>
              </a:highlight>
            </a:endParaRPr>
          </a:p>
          <a:p>
            <a:pPr indent="0" lvl="0" marL="0" rtl="0" algn="l">
              <a:lnSpc>
                <a:spcPct val="115000"/>
              </a:lnSpc>
              <a:spcBef>
                <a:spcPts val="0"/>
              </a:spcBef>
              <a:spcAft>
                <a:spcPts val="0"/>
              </a:spcAft>
              <a:buNone/>
            </a:pPr>
            <a:r>
              <a:rPr b="1" lang="es-ES" sz="2050">
                <a:solidFill>
                  <a:srgbClr val="333333"/>
                </a:solidFill>
                <a:highlight>
                  <a:srgbClr val="FFFFFF"/>
                </a:highlight>
              </a:rPr>
              <a:t>&lt;/html&gt;</a:t>
            </a:r>
            <a:endParaRPr b="1" sz="2050">
              <a:solidFill>
                <a:srgbClr val="333333"/>
              </a:solidFill>
              <a:highlight>
                <a:srgbClr val="FFFFFF"/>
              </a:highlight>
            </a:endParaRPr>
          </a:p>
        </p:txBody>
      </p:sp>
      <p:sp>
        <p:nvSpPr>
          <p:cNvPr id="453" name="Google Shape;453;g148b4eb32df_0_434"/>
          <p:cNvSpPr/>
          <p:nvPr/>
        </p:nvSpPr>
        <p:spPr>
          <a:xfrm>
            <a:off x="3654050" y="3235325"/>
            <a:ext cx="4149900" cy="15852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g148b4eb32df_0_434"/>
          <p:cNvSpPr/>
          <p:nvPr/>
        </p:nvSpPr>
        <p:spPr>
          <a:xfrm>
            <a:off x="4311928" y="3940207"/>
            <a:ext cx="1353900" cy="5664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g148b4eb32df_0_434"/>
          <p:cNvSpPr/>
          <p:nvPr/>
        </p:nvSpPr>
        <p:spPr>
          <a:xfrm>
            <a:off x="5881134" y="3544880"/>
            <a:ext cx="1353900" cy="9624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56" name="Google Shape;456;g148b4eb32df_0_434"/>
          <p:cNvSpPr/>
          <p:nvPr/>
        </p:nvSpPr>
        <p:spPr>
          <a:xfrm>
            <a:off x="3654051" y="4883234"/>
            <a:ext cx="4149900" cy="10968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g148b4eb32df_0_434"/>
          <p:cNvSpPr/>
          <p:nvPr/>
        </p:nvSpPr>
        <p:spPr>
          <a:xfrm>
            <a:off x="5093274" y="5526627"/>
            <a:ext cx="1353900" cy="171900"/>
          </a:xfrm>
          <a:prstGeom prst="rect">
            <a:avLst/>
          </a:prstGeom>
          <a:solidFill>
            <a:srgbClr val="59595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g148b4eb32df_0_434"/>
          <p:cNvSpPr/>
          <p:nvPr/>
        </p:nvSpPr>
        <p:spPr>
          <a:xfrm>
            <a:off x="4417133" y="5164667"/>
            <a:ext cx="2706300" cy="2742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g148b4eb32df_0_434"/>
          <p:cNvSpPr/>
          <p:nvPr/>
        </p:nvSpPr>
        <p:spPr>
          <a:xfrm>
            <a:off x="4311925" y="3544889"/>
            <a:ext cx="1353900" cy="3351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g148b4eb32df_0_434"/>
          <p:cNvSpPr/>
          <p:nvPr/>
        </p:nvSpPr>
        <p:spPr>
          <a:xfrm>
            <a:off x="3654050" y="2069726"/>
            <a:ext cx="4149900" cy="10968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g148b4eb32df_0_434"/>
          <p:cNvSpPr/>
          <p:nvPr/>
        </p:nvSpPr>
        <p:spPr>
          <a:xfrm>
            <a:off x="7070575" y="2383101"/>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62" name="Google Shape;462;g148b4eb32df_0_434"/>
          <p:cNvSpPr/>
          <p:nvPr/>
        </p:nvSpPr>
        <p:spPr>
          <a:xfrm>
            <a:off x="7070575" y="2553077"/>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63" name="Google Shape;463;g148b4eb32df_0_434"/>
          <p:cNvSpPr/>
          <p:nvPr/>
        </p:nvSpPr>
        <p:spPr>
          <a:xfrm>
            <a:off x="7070575" y="2723052"/>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64" name="Google Shape;464;g148b4eb32df_0_434"/>
          <p:cNvSpPr/>
          <p:nvPr/>
        </p:nvSpPr>
        <p:spPr>
          <a:xfrm>
            <a:off x="4311925" y="2281375"/>
            <a:ext cx="1449600" cy="6735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65" name="Google Shape;465;g148b4eb32df_0_434"/>
          <p:cNvSpPr/>
          <p:nvPr/>
        </p:nvSpPr>
        <p:spPr>
          <a:xfrm>
            <a:off x="3654050" y="1026500"/>
            <a:ext cx="2227200" cy="9624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g148b4eb32df_0_434"/>
          <p:cNvSpPr/>
          <p:nvPr/>
        </p:nvSpPr>
        <p:spPr>
          <a:xfrm>
            <a:off x="3654050" y="1566275"/>
            <a:ext cx="4149900" cy="434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g148b4eb32df_0_434"/>
          <p:cNvSpPr/>
          <p:nvPr/>
        </p:nvSpPr>
        <p:spPr>
          <a:xfrm rot="-2854749">
            <a:off x="3803888" y="1452033"/>
            <a:ext cx="259276" cy="5818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68" name="Google Shape;468;g148b4eb32df_0_434"/>
          <p:cNvSpPr/>
          <p:nvPr/>
        </p:nvSpPr>
        <p:spPr>
          <a:xfrm rot="-2855148">
            <a:off x="3875802" y="1502361"/>
            <a:ext cx="329140" cy="5818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69" name="Google Shape;469;g148b4eb32df_0_434"/>
          <p:cNvSpPr/>
          <p:nvPr/>
        </p:nvSpPr>
        <p:spPr>
          <a:xfrm rot="-2853174">
            <a:off x="4092972" y="1500457"/>
            <a:ext cx="200027" cy="139709"/>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70" name="Google Shape;470;g148b4eb32df_0_434"/>
          <p:cNvSpPr txBox="1"/>
          <p:nvPr/>
        </p:nvSpPr>
        <p:spPr>
          <a:xfrm>
            <a:off x="8301225" y="2346850"/>
            <a:ext cx="3000000" cy="84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ES" sz="1200">
                <a:solidFill>
                  <a:schemeClr val="dk1"/>
                </a:solidFill>
              </a:rPr>
              <a:t>&lt;nav&gt;</a:t>
            </a:r>
            <a:r>
              <a:rPr lang="es-ES" sz="1200">
                <a:solidFill>
                  <a:schemeClr val="dk1"/>
                </a:solidFill>
              </a:rPr>
              <a:t> Contiene el menú de navegación</a:t>
            </a:r>
            <a:endParaRPr b="1"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t/>
            </a:r>
            <a:endParaRPr sz="1500">
              <a:solidFill>
                <a:schemeClr val="dk1"/>
              </a:solidFill>
            </a:endParaRPr>
          </a:p>
        </p:txBody>
      </p:sp>
      <p:sp>
        <p:nvSpPr>
          <p:cNvPr id="471" name="Google Shape;471;g148b4eb32df_0_434"/>
          <p:cNvSpPr txBox="1"/>
          <p:nvPr/>
        </p:nvSpPr>
        <p:spPr>
          <a:xfrm>
            <a:off x="4311925" y="2429600"/>
            <a:ext cx="1449600" cy="3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S" sz="1250">
                <a:solidFill>
                  <a:srgbClr val="333333"/>
                </a:solidFill>
              </a:rPr>
              <a:t>&lt;imag&gt;&lt;/imag&gt;</a:t>
            </a:r>
            <a:endParaRPr sz="800"/>
          </a:p>
        </p:txBody>
      </p:sp>
      <p:sp>
        <p:nvSpPr>
          <p:cNvPr id="472" name="Google Shape;472;g148b4eb32df_0_434"/>
          <p:cNvSpPr txBox="1"/>
          <p:nvPr/>
        </p:nvSpPr>
        <p:spPr>
          <a:xfrm>
            <a:off x="6399825" y="2429600"/>
            <a:ext cx="1449600" cy="3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S" sz="1250">
                <a:solidFill>
                  <a:srgbClr val="333333"/>
                </a:solidFill>
              </a:rPr>
              <a:t>&lt;nav&gt;&lt;/nav&gt;</a:t>
            </a:r>
            <a:endParaRPr sz="800"/>
          </a:p>
        </p:txBody>
      </p:sp>
      <p:sp>
        <p:nvSpPr>
          <p:cNvPr id="473" name="Google Shape;473;g148b4eb32df_0_434"/>
          <p:cNvSpPr txBox="1"/>
          <p:nvPr/>
        </p:nvSpPr>
        <p:spPr>
          <a:xfrm>
            <a:off x="3654050" y="2069725"/>
            <a:ext cx="1449600" cy="114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1250">
                <a:solidFill>
                  <a:srgbClr val="333333"/>
                </a:solidFill>
              </a:rPr>
              <a:t>&lt;header&gt;</a:t>
            </a:r>
            <a:endParaRPr b="1" sz="1250">
              <a:solidFill>
                <a:srgbClr val="333333"/>
              </a:solidFill>
            </a:endParaRPr>
          </a:p>
          <a:p>
            <a:pPr indent="0" lvl="0" marL="0" rtl="0" algn="l">
              <a:spcBef>
                <a:spcPts val="0"/>
              </a:spcBef>
              <a:spcAft>
                <a:spcPts val="0"/>
              </a:spcAft>
              <a:buNone/>
            </a:pPr>
            <a:br>
              <a:rPr b="1" lang="es-ES" sz="1250">
                <a:solidFill>
                  <a:srgbClr val="333333"/>
                </a:solidFill>
              </a:rPr>
            </a:br>
            <a:br>
              <a:rPr b="1" lang="es-ES" sz="1250">
                <a:solidFill>
                  <a:srgbClr val="333333"/>
                </a:solidFill>
              </a:rPr>
            </a:br>
            <a:br>
              <a:rPr b="1" lang="es-ES" sz="1250">
                <a:solidFill>
                  <a:srgbClr val="333333"/>
                </a:solidFill>
              </a:rPr>
            </a:br>
            <a:r>
              <a:rPr b="1" lang="es-ES" sz="1250">
                <a:solidFill>
                  <a:srgbClr val="333333"/>
                </a:solidFill>
              </a:rPr>
              <a:t>&lt;/header&gt;</a:t>
            </a:r>
            <a:endParaRPr sz="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g148b4eb32df_0_461"/>
          <p:cNvSpPr txBox="1"/>
          <p:nvPr/>
        </p:nvSpPr>
        <p:spPr>
          <a:xfrm>
            <a:off x="827875" y="342625"/>
            <a:ext cx="3636000" cy="611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2050">
                <a:solidFill>
                  <a:srgbClr val="333333"/>
                </a:solidFill>
                <a:highlight>
                  <a:srgbClr val="FFFFFF"/>
                </a:highlight>
              </a:rPr>
              <a:t>&lt;html&gt;</a:t>
            </a:r>
            <a:br>
              <a:rPr b="1" lang="es-ES" sz="700">
                <a:solidFill>
                  <a:schemeClr val="dk1"/>
                </a:solidFill>
              </a:rPr>
            </a:br>
            <a:r>
              <a:rPr b="1" lang="es-ES" sz="2050">
                <a:solidFill>
                  <a:srgbClr val="333333"/>
                </a:solidFill>
                <a:highlight>
                  <a:srgbClr val="FFFFFF"/>
                </a:highlight>
              </a:rPr>
              <a:t>&lt;head&gt;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	</a:t>
            </a:r>
            <a:r>
              <a:rPr b="1" lang="es-ES" sz="1550">
                <a:solidFill>
                  <a:srgbClr val="333333"/>
                </a:solidFill>
                <a:highlight>
                  <a:srgbClr val="FFFFFF"/>
                </a:highlight>
              </a:rPr>
              <a:t>&lt;title&gt;&lt;/title&gt;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&lt;body&gt;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&lt;header&gt; </a:t>
            </a:r>
            <a:br>
              <a:rPr b="1" lang="es-ES" sz="2050">
                <a:solidFill>
                  <a:srgbClr val="333333"/>
                </a:solidFill>
                <a:highlight>
                  <a:srgbClr val="FFFFFF"/>
                </a:highlight>
              </a:rPr>
            </a:br>
            <a:r>
              <a:rPr b="1" lang="es-ES" sz="2050">
                <a:solidFill>
                  <a:srgbClr val="333333"/>
                </a:solidFill>
                <a:highlight>
                  <a:srgbClr val="FFFFFF"/>
                </a:highlight>
              </a:rPr>
              <a:t>	</a:t>
            </a:r>
            <a:r>
              <a:rPr b="1" lang="es-ES" sz="1550">
                <a:solidFill>
                  <a:srgbClr val="333333"/>
                </a:solidFill>
                <a:highlight>
                  <a:srgbClr val="FFFFFF"/>
                </a:highlight>
              </a:rPr>
              <a:t>&lt;img&gt;&lt;/img&gt;</a:t>
            </a:r>
            <a:br>
              <a:rPr b="1" lang="es-ES" sz="2050">
                <a:solidFill>
                  <a:srgbClr val="333333"/>
                </a:solidFill>
                <a:highlight>
                  <a:srgbClr val="FFFFFF"/>
                </a:highlight>
              </a:rPr>
            </a:br>
            <a:r>
              <a:rPr b="1" lang="es-ES" sz="2050">
                <a:solidFill>
                  <a:srgbClr val="333333"/>
                </a:solidFill>
                <a:highlight>
                  <a:srgbClr val="FFFFFF"/>
                </a:highlight>
              </a:rPr>
              <a:t>	</a:t>
            </a:r>
            <a:r>
              <a:rPr b="1" lang="es-ES" sz="1550">
                <a:solidFill>
                  <a:srgbClr val="333333"/>
                </a:solidFill>
                <a:highlight>
                  <a:srgbClr val="FFFFFF"/>
                </a:highlight>
              </a:rPr>
              <a:t>&lt;nav&gt;&lt;/nav&gt;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&lt;/header&gt; </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&lt;section&gt;</a:t>
            </a:r>
            <a:endParaRPr b="1" sz="2050">
              <a:solidFill>
                <a:srgbClr val="333333"/>
              </a:solidFill>
              <a:highlight>
                <a:srgbClr val="FFFFFF"/>
              </a:highlight>
            </a:endParaRPr>
          </a:p>
          <a:p>
            <a:pPr indent="457200" lvl="0" marL="0" rtl="0" algn="l">
              <a:spcBef>
                <a:spcPts val="0"/>
              </a:spcBef>
              <a:spcAft>
                <a:spcPts val="0"/>
              </a:spcAft>
              <a:buNone/>
            </a:pPr>
            <a:r>
              <a:rPr b="1" lang="es-ES" sz="1550">
                <a:solidFill>
                  <a:srgbClr val="333333"/>
                </a:solidFill>
                <a:highlight>
                  <a:srgbClr val="FFFFFF"/>
                </a:highlight>
              </a:rPr>
              <a:t>&lt;h1&gt;&lt;/h1&gt;</a:t>
            </a:r>
            <a:br>
              <a:rPr b="1" lang="es-ES" sz="1550">
                <a:solidFill>
                  <a:srgbClr val="333333"/>
                </a:solidFill>
                <a:highlight>
                  <a:srgbClr val="FFFFFF"/>
                </a:highlight>
              </a:rPr>
            </a:br>
            <a:r>
              <a:rPr b="1" lang="es-ES" sz="1550">
                <a:solidFill>
                  <a:srgbClr val="333333"/>
                </a:solidFill>
                <a:highlight>
                  <a:srgbClr val="FFFFFF"/>
                </a:highlight>
              </a:rPr>
              <a:t>	&lt;p&gt;&lt;/p&gt;</a:t>
            </a:r>
            <a:br>
              <a:rPr b="1" lang="es-ES" sz="1550">
                <a:solidFill>
                  <a:srgbClr val="333333"/>
                </a:solidFill>
                <a:highlight>
                  <a:srgbClr val="FFFFFF"/>
                </a:highlight>
              </a:rPr>
            </a:br>
            <a:r>
              <a:rPr b="1" lang="es-ES" sz="1550">
                <a:solidFill>
                  <a:srgbClr val="333333"/>
                </a:solidFill>
                <a:highlight>
                  <a:srgbClr val="FFFFFF"/>
                </a:highlight>
              </a:rPr>
              <a:t>	&lt;img&gt;&lt;/img&gt;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&lt;/section&gt;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&lt;footer&gt;</a:t>
            </a:r>
            <a:endParaRPr b="1" sz="2050">
              <a:solidFill>
                <a:srgbClr val="333333"/>
              </a:solidFill>
              <a:highlight>
                <a:srgbClr val="FFFFFF"/>
              </a:highlight>
            </a:endParaRPr>
          </a:p>
          <a:p>
            <a:pPr indent="457200" lvl="0" marL="0" rtl="0" algn="l">
              <a:spcBef>
                <a:spcPts val="0"/>
              </a:spcBef>
              <a:spcAft>
                <a:spcPts val="0"/>
              </a:spcAft>
              <a:buNone/>
            </a:pPr>
            <a:r>
              <a:rPr b="1" lang="es-ES" sz="1550">
                <a:solidFill>
                  <a:srgbClr val="333333"/>
                </a:solidFill>
                <a:highlight>
                  <a:srgbClr val="FFFFFF"/>
                </a:highlight>
              </a:rPr>
              <a:t>&lt;p&gt;&lt;/p&gt;</a:t>
            </a:r>
            <a:br>
              <a:rPr b="1" lang="es-ES" sz="1550">
                <a:solidFill>
                  <a:srgbClr val="333333"/>
                </a:solidFill>
                <a:highlight>
                  <a:srgbClr val="FFFFFF"/>
                </a:highlight>
              </a:rPr>
            </a:br>
            <a:r>
              <a:rPr b="1" lang="es-ES" sz="1550">
                <a:solidFill>
                  <a:srgbClr val="333333"/>
                </a:solidFill>
                <a:highlight>
                  <a:srgbClr val="FFFFFF"/>
                </a:highlight>
              </a:rPr>
              <a:t>	&lt;a&gt;&lt;/a&gt;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&lt;/footer&gt;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&lt;/body&gt;</a:t>
            </a:r>
            <a:endParaRPr b="1" sz="2050">
              <a:solidFill>
                <a:srgbClr val="333333"/>
              </a:solidFill>
              <a:highlight>
                <a:srgbClr val="FFFFFF"/>
              </a:highlight>
            </a:endParaRPr>
          </a:p>
          <a:p>
            <a:pPr indent="0" lvl="0" marL="0" rtl="0" algn="l">
              <a:lnSpc>
                <a:spcPct val="115000"/>
              </a:lnSpc>
              <a:spcBef>
                <a:spcPts val="0"/>
              </a:spcBef>
              <a:spcAft>
                <a:spcPts val="0"/>
              </a:spcAft>
              <a:buNone/>
            </a:pPr>
            <a:r>
              <a:rPr b="1" lang="es-ES" sz="2050">
                <a:solidFill>
                  <a:srgbClr val="333333"/>
                </a:solidFill>
                <a:highlight>
                  <a:srgbClr val="FFFFFF"/>
                </a:highlight>
              </a:rPr>
              <a:t>&lt;/html&gt;</a:t>
            </a:r>
            <a:endParaRPr b="1" sz="2050">
              <a:solidFill>
                <a:srgbClr val="333333"/>
              </a:solidFill>
              <a:highlight>
                <a:srgbClr val="FFFFFF"/>
              </a:highlight>
            </a:endParaRPr>
          </a:p>
        </p:txBody>
      </p:sp>
      <p:sp>
        <p:nvSpPr>
          <p:cNvPr id="479" name="Google Shape;479;g148b4eb32df_0_461"/>
          <p:cNvSpPr/>
          <p:nvPr/>
        </p:nvSpPr>
        <p:spPr>
          <a:xfrm>
            <a:off x="3654050" y="3235325"/>
            <a:ext cx="4149900" cy="15852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g148b4eb32df_0_461"/>
          <p:cNvSpPr/>
          <p:nvPr/>
        </p:nvSpPr>
        <p:spPr>
          <a:xfrm>
            <a:off x="4311928" y="3940207"/>
            <a:ext cx="1353900" cy="5664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g148b4eb32df_0_461"/>
          <p:cNvSpPr/>
          <p:nvPr/>
        </p:nvSpPr>
        <p:spPr>
          <a:xfrm>
            <a:off x="5881134" y="3544880"/>
            <a:ext cx="1353900" cy="9624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82" name="Google Shape;482;g148b4eb32df_0_461"/>
          <p:cNvSpPr/>
          <p:nvPr/>
        </p:nvSpPr>
        <p:spPr>
          <a:xfrm>
            <a:off x="3654051" y="4883234"/>
            <a:ext cx="4149900" cy="10968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g148b4eb32df_0_461"/>
          <p:cNvSpPr/>
          <p:nvPr/>
        </p:nvSpPr>
        <p:spPr>
          <a:xfrm>
            <a:off x="5093274" y="5526627"/>
            <a:ext cx="1353900" cy="171900"/>
          </a:xfrm>
          <a:prstGeom prst="rect">
            <a:avLst/>
          </a:prstGeom>
          <a:solidFill>
            <a:srgbClr val="59595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g148b4eb32df_0_461"/>
          <p:cNvSpPr/>
          <p:nvPr/>
        </p:nvSpPr>
        <p:spPr>
          <a:xfrm>
            <a:off x="4417133" y="5164667"/>
            <a:ext cx="2706300" cy="2742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g148b4eb32df_0_461"/>
          <p:cNvSpPr/>
          <p:nvPr/>
        </p:nvSpPr>
        <p:spPr>
          <a:xfrm>
            <a:off x="4311925" y="3544889"/>
            <a:ext cx="1353900" cy="3351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g148b4eb32df_0_461"/>
          <p:cNvSpPr/>
          <p:nvPr/>
        </p:nvSpPr>
        <p:spPr>
          <a:xfrm>
            <a:off x="3654050" y="2069726"/>
            <a:ext cx="4149900" cy="10968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g148b4eb32df_0_461"/>
          <p:cNvSpPr/>
          <p:nvPr/>
        </p:nvSpPr>
        <p:spPr>
          <a:xfrm>
            <a:off x="7070575" y="2383101"/>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88" name="Google Shape;488;g148b4eb32df_0_461"/>
          <p:cNvSpPr/>
          <p:nvPr/>
        </p:nvSpPr>
        <p:spPr>
          <a:xfrm>
            <a:off x="7070575" y="2553077"/>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89" name="Google Shape;489;g148b4eb32df_0_461"/>
          <p:cNvSpPr/>
          <p:nvPr/>
        </p:nvSpPr>
        <p:spPr>
          <a:xfrm>
            <a:off x="7070575" y="2723052"/>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90" name="Google Shape;490;g148b4eb32df_0_461"/>
          <p:cNvSpPr/>
          <p:nvPr/>
        </p:nvSpPr>
        <p:spPr>
          <a:xfrm>
            <a:off x="4311925" y="2281375"/>
            <a:ext cx="1449600" cy="6735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91" name="Google Shape;491;g148b4eb32df_0_461"/>
          <p:cNvSpPr/>
          <p:nvPr/>
        </p:nvSpPr>
        <p:spPr>
          <a:xfrm>
            <a:off x="3654050" y="1026500"/>
            <a:ext cx="2227200" cy="9624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g148b4eb32df_0_461"/>
          <p:cNvSpPr/>
          <p:nvPr/>
        </p:nvSpPr>
        <p:spPr>
          <a:xfrm>
            <a:off x="3654050" y="1566275"/>
            <a:ext cx="4149900" cy="434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g148b4eb32df_0_461"/>
          <p:cNvSpPr/>
          <p:nvPr/>
        </p:nvSpPr>
        <p:spPr>
          <a:xfrm rot="-2854749">
            <a:off x="3803888" y="1452033"/>
            <a:ext cx="259276" cy="5818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94" name="Google Shape;494;g148b4eb32df_0_461"/>
          <p:cNvSpPr/>
          <p:nvPr/>
        </p:nvSpPr>
        <p:spPr>
          <a:xfrm rot="-2855148">
            <a:off x="3875802" y="1502361"/>
            <a:ext cx="329140" cy="5818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95" name="Google Shape;495;g148b4eb32df_0_461"/>
          <p:cNvSpPr/>
          <p:nvPr/>
        </p:nvSpPr>
        <p:spPr>
          <a:xfrm rot="-2853174">
            <a:off x="4092972" y="1500457"/>
            <a:ext cx="200027" cy="139709"/>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496" name="Google Shape;496;g148b4eb32df_0_461"/>
          <p:cNvSpPr txBox="1"/>
          <p:nvPr/>
        </p:nvSpPr>
        <p:spPr>
          <a:xfrm>
            <a:off x="8334775" y="3324925"/>
            <a:ext cx="3000000" cy="190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ES" sz="1200">
                <a:solidFill>
                  <a:schemeClr val="dk1"/>
                </a:solidFill>
              </a:rPr>
              <a:t>&lt;h1&gt;</a:t>
            </a:r>
            <a:r>
              <a:rPr lang="es-ES" sz="1200">
                <a:solidFill>
                  <a:schemeClr val="dk1"/>
                </a:solidFill>
              </a:rPr>
              <a:t> Es la etiqueta que le ponemos al título más importante de la página. Solo debe haber una de estas por cada página de tu sitio web.</a:t>
            </a:r>
            <a:endParaRPr sz="1200">
              <a:solidFill>
                <a:schemeClr val="dk1"/>
              </a:solidFill>
            </a:endParaRPr>
          </a:p>
          <a:p>
            <a:pPr indent="0" lvl="0" marL="0" rtl="0" algn="l">
              <a:lnSpc>
                <a:spcPct val="115000"/>
              </a:lnSpc>
              <a:spcBef>
                <a:spcPts val="0"/>
              </a:spcBef>
              <a:spcAft>
                <a:spcPts val="0"/>
              </a:spcAft>
              <a:buNone/>
            </a:pPr>
            <a:r>
              <a:rPr b="1" lang="es-ES" sz="1200">
                <a:solidFill>
                  <a:schemeClr val="dk1"/>
                </a:solidFill>
              </a:rPr>
              <a:t>&lt;h2&gt; &lt;h3&gt; &lt;h4&gt;</a:t>
            </a:r>
            <a:r>
              <a:rPr lang="es-ES" sz="1200">
                <a:solidFill>
                  <a:schemeClr val="dk1"/>
                </a:solidFill>
              </a:rPr>
              <a:t> Son las etiquetas que usamos para poner subtítulos. A medida </a:t>
            </a:r>
            <a:endParaRPr b="1"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t/>
            </a:r>
            <a:endParaRPr sz="1500">
              <a:solidFill>
                <a:schemeClr val="dk1"/>
              </a:solidFill>
            </a:endParaRPr>
          </a:p>
        </p:txBody>
      </p:sp>
      <p:sp>
        <p:nvSpPr>
          <p:cNvPr id="497" name="Google Shape;497;g148b4eb32df_0_461"/>
          <p:cNvSpPr txBox="1"/>
          <p:nvPr/>
        </p:nvSpPr>
        <p:spPr>
          <a:xfrm>
            <a:off x="4264075" y="3544888"/>
            <a:ext cx="1449600" cy="3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S" sz="1250">
                <a:solidFill>
                  <a:srgbClr val="333333"/>
                </a:solidFill>
              </a:rPr>
              <a:t>&lt;h1&gt;&lt;/h1&gt;</a:t>
            </a:r>
            <a:endParaRPr sz="800"/>
          </a:p>
        </p:txBody>
      </p:sp>
      <p:sp>
        <p:nvSpPr>
          <p:cNvPr id="498" name="Google Shape;498;g148b4eb32df_0_461"/>
          <p:cNvSpPr txBox="1"/>
          <p:nvPr/>
        </p:nvSpPr>
        <p:spPr>
          <a:xfrm>
            <a:off x="4264075" y="4052188"/>
            <a:ext cx="1449600" cy="3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S" sz="1250">
                <a:solidFill>
                  <a:srgbClr val="333333"/>
                </a:solidFill>
              </a:rPr>
              <a:t>&lt;p&gt;&lt;/p&gt;</a:t>
            </a:r>
            <a:endParaRPr sz="800"/>
          </a:p>
        </p:txBody>
      </p:sp>
      <p:sp>
        <p:nvSpPr>
          <p:cNvPr id="499" name="Google Shape;499;g148b4eb32df_0_461"/>
          <p:cNvSpPr txBox="1"/>
          <p:nvPr/>
        </p:nvSpPr>
        <p:spPr>
          <a:xfrm>
            <a:off x="5833275" y="3799250"/>
            <a:ext cx="1449600" cy="3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S" sz="1250">
                <a:solidFill>
                  <a:srgbClr val="333333"/>
                </a:solidFill>
              </a:rPr>
              <a:t>&lt;img&gt;&lt;/img&gt;</a:t>
            </a:r>
            <a:endParaRPr sz="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g148b4eb32df_0_514"/>
          <p:cNvSpPr txBox="1"/>
          <p:nvPr/>
        </p:nvSpPr>
        <p:spPr>
          <a:xfrm>
            <a:off x="827875" y="342625"/>
            <a:ext cx="3636000" cy="611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2050">
                <a:solidFill>
                  <a:srgbClr val="333333"/>
                </a:solidFill>
                <a:highlight>
                  <a:srgbClr val="FFFFFF"/>
                </a:highlight>
              </a:rPr>
              <a:t>&lt;html&gt;</a:t>
            </a:r>
            <a:br>
              <a:rPr b="1" lang="es-ES" sz="700">
                <a:solidFill>
                  <a:schemeClr val="dk1"/>
                </a:solidFill>
              </a:rPr>
            </a:br>
            <a:r>
              <a:rPr b="1" lang="es-ES" sz="2050">
                <a:solidFill>
                  <a:srgbClr val="333333"/>
                </a:solidFill>
                <a:highlight>
                  <a:srgbClr val="FFFFFF"/>
                </a:highlight>
              </a:rPr>
              <a:t>&lt;head&gt;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	</a:t>
            </a:r>
            <a:r>
              <a:rPr b="1" lang="es-ES" sz="1550">
                <a:solidFill>
                  <a:srgbClr val="333333"/>
                </a:solidFill>
                <a:highlight>
                  <a:srgbClr val="FFFFFF"/>
                </a:highlight>
              </a:rPr>
              <a:t>&lt;title&gt;&lt;/title&gt;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&lt;body&gt;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&lt;header&gt; </a:t>
            </a:r>
            <a:br>
              <a:rPr b="1" lang="es-ES" sz="2050">
                <a:solidFill>
                  <a:srgbClr val="333333"/>
                </a:solidFill>
                <a:highlight>
                  <a:srgbClr val="FFFFFF"/>
                </a:highlight>
              </a:rPr>
            </a:br>
            <a:r>
              <a:rPr b="1" lang="es-ES" sz="2050">
                <a:solidFill>
                  <a:srgbClr val="333333"/>
                </a:solidFill>
                <a:highlight>
                  <a:srgbClr val="FFFFFF"/>
                </a:highlight>
              </a:rPr>
              <a:t>	</a:t>
            </a:r>
            <a:r>
              <a:rPr b="1" lang="es-ES" sz="1550">
                <a:solidFill>
                  <a:srgbClr val="333333"/>
                </a:solidFill>
                <a:highlight>
                  <a:srgbClr val="FFFFFF"/>
                </a:highlight>
              </a:rPr>
              <a:t>&lt;img&gt;&lt;/img&gt;</a:t>
            </a:r>
            <a:br>
              <a:rPr b="1" lang="es-ES" sz="2050">
                <a:solidFill>
                  <a:srgbClr val="333333"/>
                </a:solidFill>
                <a:highlight>
                  <a:srgbClr val="FFFFFF"/>
                </a:highlight>
              </a:rPr>
            </a:br>
            <a:r>
              <a:rPr b="1" lang="es-ES" sz="2050">
                <a:solidFill>
                  <a:srgbClr val="333333"/>
                </a:solidFill>
                <a:highlight>
                  <a:srgbClr val="FFFFFF"/>
                </a:highlight>
              </a:rPr>
              <a:t>	</a:t>
            </a:r>
            <a:r>
              <a:rPr b="1" lang="es-ES" sz="1550">
                <a:solidFill>
                  <a:srgbClr val="333333"/>
                </a:solidFill>
                <a:highlight>
                  <a:srgbClr val="FFFFFF"/>
                </a:highlight>
              </a:rPr>
              <a:t>&lt;nav&gt;&lt;/nav&gt;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&lt;/header&gt; </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&lt;section&gt;</a:t>
            </a:r>
            <a:endParaRPr b="1" sz="2050">
              <a:solidFill>
                <a:srgbClr val="333333"/>
              </a:solidFill>
              <a:highlight>
                <a:srgbClr val="FFFFFF"/>
              </a:highlight>
            </a:endParaRPr>
          </a:p>
          <a:p>
            <a:pPr indent="457200" lvl="0" marL="0" rtl="0" algn="l">
              <a:spcBef>
                <a:spcPts val="0"/>
              </a:spcBef>
              <a:spcAft>
                <a:spcPts val="0"/>
              </a:spcAft>
              <a:buNone/>
            </a:pPr>
            <a:r>
              <a:rPr b="1" lang="es-ES" sz="1550">
                <a:solidFill>
                  <a:srgbClr val="333333"/>
                </a:solidFill>
                <a:highlight>
                  <a:srgbClr val="FFFFFF"/>
                </a:highlight>
              </a:rPr>
              <a:t>&lt;h1&gt;&lt;/h1&gt;</a:t>
            </a:r>
            <a:br>
              <a:rPr b="1" lang="es-ES" sz="1550">
                <a:solidFill>
                  <a:srgbClr val="333333"/>
                </a:solidFill>
                <a:highlight>
                  <a:srgbClr val="FFFFFF"/>
                </a:highlight>
              </a:rPr>
            </a:br>
            <a:r>
              <a:rPr b="1" lang="es-ES" sz="1550">
                <a:solidFill>
                  <a:srgbClr val="333333"/>
                </a:solidFill>
                <a:highlight>
                  <a:srgbClr val="FFFFFF"/>
                </a:highlight>
              </a:rPr>
              <a:t>	&lt;p&gt;&lt;/p&gt;</a:t>
            </a:r>
            <a:br>
              <a:rPr b="1" lang="es-ES" sz="1550">
                <a:solidFill>
                  <a:srgbClr val="333333"/>
                </a:solidFill>
                <a:highlight>
                  <a:srgbClr val="FFFFFF"/>
                </a:highlight>
              </a:rPr>
            </a:br>
            <a:r>
              <a:rPr b="1" lang="es-ES" sz="1550">
                <a:solidFill>
                  <a:srgbClr val="333333"/>
                </a:solidFill>
                <a:highlight>
                  <a:srgbClr val="FFFFFF"/>
                </a:highlight>
              </a:rPr>
              <a:t>	&lt;img&gt;&lt;/img&gt;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&lt;/section&gt;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&lt;footer&gt;</a:t>
            </a:r>
            <a:endParaRPr b="1" sz="2050">
              <a:solidFill>
                <a:srgbClr val="333333"/>
              </a:solidFill>
              <a:highlight>
                <a:srgbClr val="FFFFFF"/>
              </a:highlight>
            </a:endParaRPr>
          </a:p>
          <a:p>
            <a:pPr indent="457200" lvl="0" marL="0" rtl="0" algn="l">
              <a:spcBef>
                <a:spcPts val="0"/>
              </a:spcBef>
              <a:spcAft>
                <a:spcPts val="0"/>
              </a:spcAft>
              <a:buNone/>
            </a:pPr>
            <a:r>
              <a:rPr b="1" lang="es-ES" sz="1550">
                <a:solidFill>
                  <a:srgbClr val="333333"/>
                </a:solidFill>
                <a:highlight>
                  <a:srgbClr val="FFFFFF"/>
                </a:highlight>
              </a:rPr>
              <a:t>&lt;p&gt;&lt;/p&gt;</a:t>
            </a:r>
            <a:br>
              <a:rPr b="1" lang="es-ES" sz="1550">
                <a:solidFill>
                  <a:srgbClr val="333333"/>
                </a:solidFill>
                <a:highlight>
                  <a:srgbClr val="FFFFFF"/>
                </a:highlight>
              </a:rPr>
            </a:br>
            <a:r>
              <a:rPr b="1" lang="es-ES" sz="1550">
                <a:solidFill>
                  <a:srgbClr val="333333"/>
                </a:solidFill>
                <a:highlight>
                  <a:srgbClr val="FFFFFF"/>
                </a:highlight>
              </a:rPr>
              <a:t>	&lt;a&gt;&lt;/a&gt;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&lt;/footer&gt;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&lt;/body&gt;</a:t>
            </a:r>
            <a:endParaRPr b="1" sz="2050">
              <a:solidFill>
                <a:srgbClr val="333333"/>
              </a:solidFill>
              <a:highlight>
                <a:srgbClr val="FFFFFF"/>
              </a:highlight>
            </a:endParaRPr>
          </a:p>
          <a:p>
            <a:pPr indent="0" lvl="0" marL="0" rtl="0" algn="l">
              <a:lnSpc>
                <a:spcPct val="115000"/>
              </a:lnSpc>
              <a:spcBef>
                <a:spcPts val="0"/>
              </a:spcBef>
              <a:spcAft>
                <a:spcPts val="0"/>
              </a:spcAft>
              <a:buNone/>
            </a:pPr>
            <a:r>
              <a:rPr b="1" lang="es-ES" sz="2050">
                <a:solidFill>
                  <a:srgbClr val="333333"/>
                </a:solidFill>
                <a:highlight>
                  <a:srgbClr val="FFFFFF"/>
                </a:highlight>
              </a:rPr>
              <a:t>&lt;/html&gt;</a:t>
            </a:r>
            <a:endParaRPr b="1" sz="2050">
              <a:solidFill>
                <a:srgbClr val="333333"/>
              </a:solidFill>
              <a:highlight>
                <a:srgbClr val="FFFFFF"/>
              </a:highlight>
            </a:endParaRPr>
          </a:p>
        </p:txBody>
      </p:sp>
      <p:sp>
        <p:nvSpPr>
          <p:cNvPr id="505" name="Google Shape;505;g148b4eb32df_0_514"/>
          <p:cNvSpPr/>
          <p:nvPr/>
        </p:nvSpPr>
        <p:spPr>
          <a:xfrm>
            <a:off x="3654050" y="3235325"/>
            <a:ext cx="4149900" cy="15852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148b4eb32df_0_514"/>
          <p:cNvSpPr/>
          <p:nvPr/>
        </p:nvSpPr>
        <p:spPr>
          <a:xfrm>
            <a:off x="4311928" y="3940207"/>
            <a:ext cx="1353900" cy="5664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g148b4eb32df_0_514"/>
          <p:cNvSpPr/>
          <p:nvPr/>
        </p:nvSpPr>
        <p:spPr>
          <a:xfrm>
            <a:off x="5881134" y="3544880"/>
            <a:ext cx="1353900" cy="9624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08" name="Google Shape;508;g148b4eb32df_0_514"/>
          <p:cNvSpPr/>
          <p:nvPr/>
        </p:nvSpPr>
        <p:spPr>
          <a:xfrm>
            <a:off x="3654051" y="4883234"/>
            <a:ext cx="4149900" cy="10968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g148b4eb32df_0_514"/>
          <p:cNvSpPr/>
          <p:nvPr/>
        </p:nvSpPr>
        <p:spPr>
          <a:xfrm>
            <a:off x="5093274" y="5526627"/>
            <a:ext cx="1353900" cy="171900"/>
          </a:xfrm>
          <a:prstGeom prst="rect">
            <a:avLst/>
          </a:prstGeom>
          <a:solidFill>
            <a:srgbClr val="59595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g148b4eb32df_0_514"/>
          <p:cNvSpPr/>
          <p:nvPr/>
        </p:nvSpPr>
        <p:spPr>
          <a:xfrm>
            <a:off x="4417133" y="5164667"/>
            <a:ext cx="2706300" cy="2742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g148b4eb32df_0_514"/>
          <p:cNvSpPr/>
          <p:nvPr/>
        </p:nvSpPr>
        <p:spPr>
          <a:xfrm>
            <a:off x="4311925" y="3544889"/>
            <a:ext cx="1353900" cy="3351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g148b4eb32df_0_514"/>
          <p:cNvSpPr/>
          <p:nvPr/>
        </p:nvSpPr>
        <p:spPr>
          <a:xfrm>
            <a:off x="3654050" y="2069726"/>
            <a:ext cx="4149900" cy="10968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g148b4eb32df_0_514"/>
          <p:cNvSpPr/>
          <p:nvPr/>
        </p:nvSpPr>
        <p:spPr>
          <a:xfrm>
            <a:off x="7070575" y="2383101"/>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14" name="Google Shape;514;g148b4eb32df_0_514"/>
          <p:cNvSpPr/>
          <p:nvPr/>
        </p:nvSpPr>
        <p:spPr>
          <a:xfrm>
            <a:off x="7070575" y="2553077"/>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15" name="Google Shape;515;g148b4eb32df_0_514"/>
          <p:cNvSpPr/>
          <p:nvPr/>
        </p:nvSpPr>
        <p:spPr>
          <a:xfrm>
            <a:off x="7070575" y="2723052"/>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16" name="Google Shape;516;g148b4eb32df_0_514"/>
          <p:cNvSpPr/>
          <p:nvPr/>
        </p:nvSpPr>
        <p:spPr>
          <a:xfrm>
            <a:off x="4311925" y="2281375"/>
            <a:ext cx="1449600" cy="6735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17" name="Google Shape;517;g148b4eb32df_0_514"/>
          <p:cNvSpPr/>
          <p:nvPr/>
        </p:nvSpPr>
        <p:spPr>
          <a:xfrm>
            <a:off x="3654050" y="1026500"/>
            <a:ext cx="2227200" cy="9624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148b4eb32df_0_514"/>
          <p:cNvSpPr/>
          <p:nvPr/>
        </p:nvSpPr>
        <p:spPr>
          <a:xfrm>
            <a:off x="3654050" y="1566275"/>
            <a:ext cx="4149900" cy="434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g148b4eb32df_0_514"/>
          <p:cNvSpPr/>
          <p:nvPr/>
        </p:nvSpPr>
        <p:spPr>
          <a:xfrm rot="-2854749">
            <a:off x="3803888" y="1452033"/>
            <a:ext cx="259276" cy="5818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20" name="Google Shape;520;g148b4eb32df_0_514"/>
          <p:cNvSpPr/>
          <p:nvPr/>
        </p:nvSpPr>
        <p:spPr>
          <a:xfrm rot="-2855148">
            <a:off x="3875802" y="1502361"/>
            <a:ext cx="329140" cy="5818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21" name="Google Shape;521;g148b4eb32df_0_514"/>
          <p:cNvSpPr/>
          <p:nvPr/>
        </p:nvSpPr>
        <p:spPr>
          <a:xfrm rot="-2853174">
            <a:off x="4092972" y="1500457"/>
            <a:ext cx="200027" cy="139709"/>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22" name="Google Shape;522;g148b4eb32df_0_514"/>
          <p:cNvSpPr txBox="1"/>
          <p:nvPr/>
        </p:nvSpPr>
        <p:spPr>
          <a:xfrm>
            <a:off x="8334775" y="3324925"/>
            <a:ext cx="2227200" cy="105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ES" sz="1200">
                <a:solidFill>
                  <a:schemeClr val="dk1"/>
                </a:solidFill>
              </a:rPr>
              <a:t>&lt;p&gt;</a:t>
            </a:r>
            <a:r>
              <a:rPr lang="es-ES" sz="1200">
                <a:solidFill>
                  <a:schemeClr val="dk1"/>
                </a:solidFill>
              </a:rPr>
              <a:t> Etiqueta para agregar párrafos de texto.</a:t>
            </a:r>
            <a:endParaRPr b="1"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t/>
            </a:r>
            <a:endParaRPr sz="1500">
              <a:solidFill>
                <a:schemeClr val="dk1"/>
              </a:solidFill>
            </a:endParaRPr>
          </a:p>
        </p:txBody>
      </p:sp>
      <p:sp>
        <p:nvSpPr>
          <p:cNvPr id="523" name="Google Shape;523;g148b4eb32df_0_514"/>
          <p:cNvSpPr txBox="1"/>
          <p:nvPr/>
        </p:nvSpPr>
        <p:spPr>
          <a:xfrm>
            <a:off x="4264075" y="3544888"/>
            <a:ext cx="1449600" cy="3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S" sz="1250">
                <a:solidFill>
                  <a:srgbClr val="333333"/>
                </a:solidFill>
              </a:rPr>
              <a:t>&lt;h1&gt;&lt;/h1&gt;</a:t>
            </a:r>
            <a:endParaRPr sz="800"/>
          </a:p>
        </p:txBody>
      </p:sp>
      <p:sp>
        <p:nvSpPr>
          <p:cNvPr id="524" name="Google Shape;524;g148b4eb32df_0_514"/>
          <p:cNvSpPr txBox="1"/>
          <p:nvPr/>
        </p:nvSpPr>
        <p:spPr>
          <a:xfrm>
            <a:off x="4264075" y="4052188"/>
            <a:ext cx="1449600" cy="3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S" sz="1250">
                <a:solidFill>
                  <a:srgbClr val="333333"/>
                </a:solidFill>
              </a:rPr>
              <a:t>&lt;p&gt;&lt;/p&gt;</a:t>
            </a:r>
            <a:endParaRPr sz="800"/>
          </a:p>
        </p:txBody>
      </p:sp>
      <p:sp>
        <p:nvSpPr>
          <p:cNvPr id="525" name="Google Shape;525;g148b4eb32df_0_514"/>
          <p:cNvSpPr txBox="1"/>
          <p:nvPr/>
        </p:nvSpPr>
        <p:spPr>
          <a:xfrm>
            <a:off x="5833275" y="3799250"/>
            <a:ext cx="1449600" cy="3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S" sz="1250">
                <a:solidFill>
                  <a:srgbClr val="333333"/>
                </a:solidFill>
              </a:rPr>
              <a:t>&lt;img&gt;&lt;/img&gt;</a:t>
            </a:r>
            <a:endParaRPr sz="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g148b4eb32df_0_489"/>
          <p:cNvSpPr txBox="1"/>
          <p:nvPr/>
        </p:nvSpPr>
        <p:spPr>
          <a:xfrm>
            <a:off x="827875" y="342625"/>
            <a:ext cx="3636000" cy="611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2050">
                <a:solidFill>
                  <a:srgbClr val="333333"/>
                </a:solidFill>
                <a:highlight>
                  <a:srgbClr val="FFFFFF"/>
                </a:highlight>
              </a:rPr>
              <a:t>&lt;html&gt;</a:t>
            </a:r>
            <a:br>
              <a:rPr b="1" lang="es-ES" sz="700">
                <a:solidFill>
                  <a:schemeClr val="dk1"/>
                </a:solidFill>
              </a:rPr>
            </a:br>
            <a:r>
              <a:rPr b="1" lang="es-ES" sz="2050">
                <a:solidFill>
                  <a:srgbClr val="333333"/>
                </a:solidFill>
                <a:highlight>
                  <a:srgbClr val="FFFFFF"/>
                </a:highlight>
              </a:rPr>
              <a:t>&lt;head&gt;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	</a:t>
            </a:r>
            <a:r>
              <a:rPr b="1" lang="es-ES" sz="1550">
                <a:solidFill>
                  <a:srgbClr val="333333"/>
                </a:solidFill>
                <a:highlight>
                  <a:srgbClr val="FFFFFF"/>
                </a:highlight>
              </a:rPr>
              <a:t>&lt;title&gt;&lt;/title&gt;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&lt;body&gt;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&lt;header&gt; </a:t>
            </a:r>
            <a:br>
              <a:rPr b="1" lang="es-ES" sz="2050">
                <a:solidFill>
                  <a:srgbClr val="333333"/>
                </a:solidFill>
                <a:highlight>
                  <a:srgbClr val="FFFFFF"/>
                </a:highlight>
              </a:rPr>
            </a:br>
            <a:r>
              <a:rPr b="1" lang="es-ES" sz="2050">
                <a:solidFill>
                  <a:srgbClr val="333333"/>
                </a:solidFill>
                <a:highlight>
                  <a:srgbClr val="FFFFFF"/>
                </a:highlight>
              </a:rPr>
              <a:t>	</a:t>
            </a:r>
            <a:r>
              <a:rPr b="1" lang="es-ES" sz="1550">
                <a:solidFill>
                  <a:srgbClr val="333333"/>
                </a:solidFill>
                <a:highlight>
                  <a:srgbClr val="FFFFFF"/>
                </a:highlight>
              </a:rPr>
              <a:t>&lt;img&gt;&lt;/img&gt;</a:t>
            </a:r>
            <a:br>
              <a:rPr b="1" lang="es-ES" sz="2050">
                <a:solidFill>
                  <a:srgbClr val="333333"/>
                </a:solidFill>
                <a:highlight>
                  <a:srgbClr val="FFFFFF"/>
                </a:highlight>
              </a:rPr>
            </a:br>
            <a:r>
              <a:rPr b="1" lang="es-ES" sz="2050">
                <a:solidFill>
                  <a:srgbClr val="333333"/>
                </a:solidFill>
                <a:highlight>
                  <a:srgbClr val="FFFFFF"/>
                </a:highlight>
              </a:rPr>
              <a:t>	</a:t>
            </a:r>
            <a:r>
              <a:rPr b="1" lang="es-ES" sz="1550">
                <a:solidFill>
                  <a:srgbClr val="333333"/>
                </a:solidFill>
                <a:highlight>
                  <a:srgbClr val="FFFFFF"/>
                </a:highlight>
              </a:rPr>
              <a:t>&lt;nav&gt;&lt;/nav&gt;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&lt;/header&gt; </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&lt;section&gt;</a:t>
            </a:r>
            <a:endParaRPr b="1" sz="2050">
              <a:solidFill>
                <a:srgbClr val="333333"/>
              </a:solidFill>
              <a:highlight>
                <a:srgbClr val="FFFFFF"/>
              </a:highlight>
            </a:endParaRPr>
          </a:p>
          <a:p>
            <a:pPr indent="457200" lvl="0" marL="0" rtl="0" algn="l">
              <a:spcBef>
                <a:spcPts val="0"/>
              </a:spcBef>
              <a:spcAft>
                <a:spcPts val="0"/>
              </a:spcAft>
              <a:buNone/>
            </a:pPr>
            <a:r>
              <a:rPr b="1" lang="es-ES" sz="1550">
                <a:solidFill>
                  <a:srgbClr val="333333"/>
                </a:solidFill>
                <a:highlight>
                  <a:srgbClr val="FFFFFF"/>
                </a:highlight>
              </a:rPr>
              <a:t>&lt;h1&gt;&lt;/h1&gt;</a:t>
            </a:r>
            <a:br>
              <a:rPr b="1" lang="es-ES" sz="1550">
                <a:solidFill>
                  <a:srgbClr val="333333"/>
                </a:solidFill>
                <a:highlight>
                  <a:srgbClr val="FFFFFF"/>
                </a:highlight>
              </a:rPr>
            </a:br>
            <a:r>
              <a:rPr b="1" lang="es-ES" sz="1550">
                <a:solidFill>
                  <a:srgbClr val="333333"/>
                </a:solidFill>
                <a:highlight>
                  <a:srgbClr val="FFFFFF"/>
                </a:highlight>
              </a:rPr>
              <a:t>	&lt;p&gt;&lt;/p&gt;</a:t>
            </a:r>
            <a:br>
              <a:rPr b="1" lang="es-ES" sz="1550">
                <a:solidFill>
                  <a:srgbClr val="333333"/>
                </a:solidFill>
                <a:highlight>
                  <a:srgbClr val="FFFFFF"/>
                </a:highlight>
              </a:rPr>
            </a:br>
            <a:r>
              <a:rPr b="1" lang="es-ES" sz="1550">
                <a:solidFill>
                  <a:srgbClr val="333333"/>
                </a:solidFill>
                <a:highlight>
                  <a:srgbClr val="FFFFFF"/>
                </a:highlight>
              </a:rPr>
              <a:t>	&lt;img&gt;&lt;/img&gt;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&lt;/section&gt;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&lt;footer&gt;</a:t>
            </a:r>
            <a:endParaRPr b="1" sz="2050">
              <a:solidFill>
                <a:srgbClr val="333333"/>
              </a:solidFill>
              <a:highlight>
                <a:srgbClr val="FFFFFF"/>
              </a:highlight>
            </a:endParaRPr>
          </a:p>
          <a:p>
            <a:pPr indent="457200" lvl="0" marL="0" rtl="0" algn="l">
              <a:spcBef>
                <a:spcPts val="0"/>
              </a:spcBef>
              <a:spcAft>
                <a:spcPts val="0"/>
              </a:spcAft>
              <a:buNone/>
            </a:pPr>
            <a:r>
              <a:rPr b="1" lang="es-ES" sz="1550">
                <a:solidFill>
                  <a:srgbClr val="333333"/>
                </a:solidFill>
                <a:highlight>
                  <a:srgbClr val="FFFFFF"/>
                </a:highlight>
              </a:rPr>
              <a:t>&lt;p&gt;&lt;/p&gt;</a:t>
            </a:r>
            <a:br>
              <a:rPr b="1" lang="es-ES" sz="1550">
                <a:solidFill>
                  <a:srgbClr val="333333"/>
                </a:solidFill>
                <a:highlight>
                  <a:srgbClr val="FFFFFF"/>
                </a:highlight>
              </a:rPr>
            </a:br>
            <a:r>
              <a:rPr b="1" lang="es-ES" sz="1550">
                <a:solidFill>
                  <a:srgbClr val="333333"/>
                </a:solidFill>
                <a:highlight>
                  <a:srgbClr val="FFFFFF"/>
                </a:highlight>
              </a:rPr>
              <a:t>	&lt;a&gt;&lt;/a&gt;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&lt;/footer&gt;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&lt;/body&gt;</a:t>
            </a:r>
            <a:endParaRPr b="1" sz="2050">
              <a:solidFill>
                <a:srgbClr val="333333"/>
              </a:solidFill>
              <a:highlight>
                <a:srgbClr val="FFFFFF"/>
              </a:highlight>
            </a:endParaRPr>
          </a:p>
          <a:p>
            <a:pPr indent="0" lvl="0" marL="0" rtl="0" algn="l">
              <a:lnSpc>
                <a:spcPct val="115000"/>
              </a:lnSpc>
              <a:spcBef>
                <a:spcPts val="0"/>
              </a:spcBef>
              <a:spcAft>
                <a:spcPts val="0"/>
              </a:spcAft>
              <a:buNone/>
            </a:pPr>
            <a:r>
              <a:rPr b="1" lang="es-ES" sz="2050">
                <a:solidFill>
                  <a:srgbClr val="333333"/>
                </a:solidFill>
                <a:highlight>
                  <a:srgbClr val="FFFFFF"/>
                </a:highlight>
              </a:rPr>
              <a:t>&lt;/html&gt;</a:t>
            </a:r>
            <a:endParaRPr b="1" sz="2050">
              <a:solidFill>
                <a:srgbClr val="333333"/>
              </a:solidFill>
              <a:highlight>
                <a:srgbClr val="FFFFFF"/>
              </a:highlight>
            </a:endParaRPr>
          </a:p>
        </p:txBody>
      </p:sp>
      <p:sp>
        <p:nvSpPr>
          <p:cNvPr id="531" name="Google Shape;531;g148b4eb32df_0_489"/>
          <p:cNvSpPr/>
          <p:nvPr/>
        </p:nvSpPr>
        <p:spPr>
          <a:xfrm>
            <a:off x="3654050" y="3235325"/>
            <a:ext cx="4149900" cy="15852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g148b4eb32df_0_489"/>
          <p:cNvSpPr/>
          <p:nvPr/>
        </p:nvSpPr>
        <p:spPr>
          <a:xfrm>
            <a:off x="4311928" y="3940207"/>
            <a:ext cx="1353900" cy="5664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g148b4eb32df_0_489"/>
          <p:cNvSpPr/>
          <p:nvPr/>
        </p:nvSpPr>
        <p:spPr>
          <a:xfrm>
            <a:off x="5881134" y="3544880"/>
            <a:ext cx="1353900" cy="9624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34" name="Google Shape;534;g148b4eb32df_0_489"/>
          <p:cNvSpPr/>
          <p:nvPr/>
        </p:nvSpPr>
        <p:spPr>
          <a:xfrm>
            <a:off x="3654051" y="4883234"/>
            <a:ext cx="4149900" cy="10968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g148b4eb32df_0_489"/>
          <p:cNvSpPr/>
          <p:nvPr/>
        </p:nvSpPr>
        <p:spPr>
          <a:xfrm>
            <a:off x="5093274" y="5526627"/>
            <a:ext cx="1353900" cy="171900"/>
          </a:xfrm>
          <a:prstGeom prst="rect">
            <a:avLst/>
          </a:prstGeom>
          <a:solidFill>
            <a:srgbClr val="59595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g148b4eb32df_0_489"/>
          <p:cNvSpPr/>
          <p:nvPr/>
        </p:nvSpPr>
        <p:spPr>
          <a:xfrm>
            <a:off x="4417133" y="5164667"/>
            <a:ext cx="2706300" cy="2742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g148b4eb32df_0_489"/>
          <p:cNvSpPr/>
          <p:nvPr/>
        </p:nvSpPr>
        <p:spPr>
          <a:xfrm>
            <a:off x="4311925" y="3544889"/>
            <a:ext cx="1353900" cy="3351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g148b4eb32df_0_489"/>
          <p:cNvSpPr/>
          <p:nvPr/>
        </p:nvSpPr>
        <p:spPr>
          <a:xfrm>
            <a:off x="3654050" y="2069726"/>
            <a:ext cx="4149900" cy="10968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g148b4eb32df_0_489"/>
          <p:cNvSpPr/>
          <p:nvPr/>
        </p:nvSpPr>
        <p:spPr>
          <a:xfrm>
            <a:off x="7070575" y="2383101"/>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40" name="Google Shape;540;g148b4eb32df_0_489"/>
          <p:cNvSpPr/>
          <p:nvPr/>
        </p:nvSpPr>
        <p:spPr>
          <a:xfrm>
            <a:off x="7070575" y="2553077"/>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41" name="Google Shape;541;g148b4eb32df_0_489"/>
          <p:cNvSpPr/>
          <p:nvPr/>
        </p:nvSpPr>
        <p:spPr>
          <a:xfrm>
            <a:off x="7070575" y="2723052"/>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42" name="Google Shape;542;g148b4eb32df_0_489"/>
          <p:cNvSpPr/>
          <p:nvPr/>
        </p:nvSpPr>
        <p:spPr>
          <a:xfrm>
            <a:off x="4311925" y="2281375"/>
            <a:ext cx="1449600" cy="6735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43" name="Google Shape;543;g148b4eb32df_0_489"/>
          <p:cNvSpPr/>
          <p:nvPr/>
        </p:nvSpPr>
        <p:spPr>
          <a:xfrm>
            <a:off x="3654050" y="1026500"/>
            <a:ext cx="2227200" cy="9624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g148b4eb32df_0_489"/>
          <p:cNvSpPr/>
          <p:nvPr/>
        </p:nvSpPr>
        <p:spPr>
          <a:xfrm>
            <a:off x="3654050" y="1566275"/>
            <a:ext cx="4149900" cy="434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g148b4eb32df_0_489"/>
          <p:cNvSpPr/>
          <p:nvPr/>
        </p:nvSpPr>
        <p:spPr>
          <a:xfrm rot="-2854749">
            <a:off x="3803888" y="1452033"/>
            <a:ext cx="259276" cy="5818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46" name="Google Shape;546;g148b4eb32df_0_489"/>
          <p:cNvSpPr/>
          <p:nvPr/>
        </p:nvSpPr>
        <p:spPr>
          <a:xfrm rot="-2855148">
            <a:off x="3875802" y="1502361"/>
            <a:ext cx="329140" cy="5818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47" name="Google Shape;547;g148b4eb32df_0_489"/>
          <p:cNvSpPr/>
          <p:nvPr/>
        </p:nvSpPr>
        <p:spPr>
          <a:xfrm rot="-2853174">
            <a:off x="4092972" y="1500457"/>
            <a:ext cx="200027" cy="139709"/>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48" name="Google Shape;548;g148b4eb32df_0_489"/>
          <p:cNvSpPr txBox="1"/>
          <p:nvPr/>
        </p:nvSpPr>
        <p:spPr>
          <a:xfrm>
            <a:off x="8334775" y="3324925"/>
            <a:ext cx="2227200" cy="105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ES" sz="1200">
                <a:solidFill>
                  <a:schemeClr val="dk1"/>
                </a:solidFill>
              </a:rPr>
              <a:t>&lt;img&gt;</a:t>
            </a:r>
            <a:r>
              <a:rPr lang="es-ES" sz="1200">
                <a:solidFill>
                  <a:schemeClr val="dk1"/>
                </a:solidFill>
              </a:rPr>
              <a:t> Etiqueta para agregar imágenes.</a:t>
            </a:r>
            <a:endParaRPr b="1"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t/>
            </a:r>
            <a:endParaRPr sz="1500">
              <a:solidFill>
                <a:schemeClr val="dk1"/>
              </a:solidFill>
            </a:endParaRPr>
          </a:p>
        </p:txBody>
      </p:sp>
      <p:sp>
        <p:nvSpPr>
          <p:cNvPr id="549" name="Google Shape;549;g148b4eb32df_0_489"/>
          <p:cNvSpPr txBox="1"/>
          <p:nvPr/>
        </p:nvSpPr>
        <p:spPr>
          <a:xfrm>
            <a:off x="4264075" y="3544888"/>
            <a:ext cx="1449600" cy="3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S" sz="1250">
                <a:solidFill>
                  <a:srgbClr val="333333"/>
                </a:solidFill>
              </a:rPr>
              <a:t>&lt;h1&gt;&lt;/h1&gt;</a:t>
            </a:r>
            <a:endParaRPr sz="800"/>
          </a:p>
        </p:txBody>
      </p:sp>
      <p:sp>
        <p:nvSpPr>
          <p:cNvPr id="550" name="Google Shape;550;g148b4eb32df_0_489"/>
          <p:cNvSpPr txBox="1"/>
          <p:nvPr/>
        </p:nvSpPr>
        <p:spPr>
          <a:xfrm>
            <a:off x="4264075" y="4052188"/>
            <a:ext cx="1449600" cy="3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S" sz="1250">
                <a:solidFill>
                  <a:srgbClr val="333333"/>
                </a:solidFill>
              </a:rPr>
              <a:t>&lt;p&gt;&lt;/p&gt;</a:t>
            </a:r>
            <a:endParaRPr sz="800"/>
          </a:p>
        </p:txBody>
      </p:sp>
      <p:sp>
        <p:nvSpPr>
          <p:cNvPr id="551" name="Google Shape;551;g148b4eb32df_0_489"/>
          <p:cNvSpPr txBox="1"/>
          <p:nvPr/>
        </p:nvSpPr>
        <p:spPr>
          <a:xfrm>
            <a:off x="5833275" y="3799250"/>
            <a:ext cx="1449600" cy="3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S" sz="1250">
                <a:solidFill>
                  <a:srgbClr val="333333"/>
                </a:solidFill>
              </a:rPr>
              <a:t>&lt;img&gt;&lt;/img&gt;</a:t>
            </a:r>
            <a:endParaRPr sz="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g148b4eb32df_0_539"/>
          <p:cNvSpPr txBox="1"/>
          <p:nvPr/>
        </p:nvSpPr>
        <p:spPr>
          <a:xfrm>
            <a:off x="827875" y="342625"/>
            <a:ext cx="3636000" cy="611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2050">
                <a:solidFill>
                  <a:srgbClr val="333333"/>
                </a:solidFill>
                <a:highlight>
                  <a:srgbClr val="FFFFFF"/>
                </a:highlight>
              </a:rPr>
              <a:t>&lt;html&gt;</a:t>
            </a:r>
            <a:br>
              <a:rPr b="1" lang="es-ES" sz="700">
                <a:solidFill>
                  <a:schemeClr val="dk1"/>
                </a:solidFill>
              </a:rPr>
            </a:br>
            <a:r>
              <a:rPr b="1" lang="es-ES" sz="2050">
                <a:solidFill>
                  <a:srgbClr val="333333"/>
                </a:solidFill>
                <a:highlight>
                  <a:srgbClr val="FFFFFF"/>
                </a:highlight>
              </a:rPr>
              <a:t>&lt;head&gt;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	</a:t>
            </a:r>
            <a:r>
              <a:rPr b="1" lang="es-ES" sz="1550">
                <a:solidFill>
                  <a:srgbClr val="333333"/>
                </a:solidFill>
                <a:highlight>
                  <a:srgbClr val="FFFFFF"/>
                </a:highlight>
              </a:rPr>
              <a:t>&lt;title&gt;&lt;/title&gt;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&lt;body&gt;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&lt;header&gt; </a:t>
            </a:r>
            <a:br>
              <a:rPr b="1" lang="es-ES" sz="2050">
                <a:solidFill>
                  <a:srgbClr val="333333"/>
                </a:solidFill>
                <a:highlight>
                  <a:srgbClr val="FFFFFF"/>
                </a:highlight>
              </a:rPr>
            </a:br>
            <a:r>
              <a:rPr b="1" lang="es-ES" sz="2050">
                <a:solidFill>
                  <a:srgbClr val="333333"/>
                </a:solidFill>
                <a:highlight>
                  <a:srgbClr val="FFFFFF"/>
                </a:highlight>
              </a:rPr>
              <a:t>	</a:t>
            </a:r>
            <a:r>
              <a:rPr b="1" lang="es-ES" sz="1550">
                <a:solidFill>
                  <a:srgbClr val="333333"/>
                </a:solidFill>
                <a:highlight>
                  <a:srgbClr val="FFFFFF"/>
                </a:highlight>
              </a:rPr>
              <a:t>&lt;img&gt;&lt;/img&gt;</a:t>
            </a:r>
            <a:br>
              <a:rPr b="1" lang="es-ES" sz="2050">
                <a:solidFill>
                  <a:srgbClr val="333333"/>
                </a:solidFill>
                <a:highlight>
                  <a:srgbClr val="FFFFFF"/>
                </a:highlight>
              </a:rPr>
            </a:br>
            <a:r>
              <a:rPr b="1" lang="es-ES" sz="2050">
                <a:solidFill>
                  <a:srgbClr val="333333"/>
                </a:solidFill>
                <a:highlight>
                  <a:srgbClr val="FFFFFF"/>
                </a:highlight>
              </a:rPr>
              <a:t>	</a:t>
            </a:r>
            <a:r>
              <a:rPr b="1" lang="es-ES" sz="1550">
                <a:solidFill>
                  <a:srgbClr val="333333"/>
                </a:solidFill>
                <a:highlight>
                  <a:srgbClr val="FFFFFF"/>
                </a:highlight>
              </a:rPr>
              <a:t>&lt;nav&gt;&lt;/nav&gt;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&lt;/header&gt; </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&lt;section&gt;</a:t>
            </a:r>
            <a:endParaRPr b="1" sz="2050">
              <a:solidFill>
                <a:srgbClr val="333333"/>
              </a:solidFill>
              <a:highlight>
                <a:srgbClr val="FFFFFF"/>
              </a:highlight>
            </a:endParaRPr>
          </a:p>
          <a:p>
            <a:pPr indent="457200" lvl="0" marL="0" rtl="0" algn="l">
              <a:spcBef>
                <a:spcPts val="0"/>
              </a:spcBef>
              <a:spcAft>
                <a:spcPts val="0"/>
              </a:spcAft>
              <a:buNone/>
            </a:pPr>
            <a:r>
              <a:rPr b="1" lang="es-ES" sz="1550">
                <a:solidFill>
                  <a:srgbClr val="333333"/>
                </a:solidFill>
                <a:highlight>
                  <a:srgbClr val="FFFFFF"/>
                </a:highlight>
              </a:rPr>
              <a:t>&lt;h1&gt;&lt;/h1&gt;</a:t>
            </a:r>
            <a:br>
              <a:rPr b="1" lang="es-ES" sz="1550">
                <a:solidFill>
                  <a:srgbClr val="333333"/>
                </a:solidFill>
                <a:highlight>
                  <a:srgbClr val="FFFFFF"/>
                </a:highlight>
              </a:rPr>
            </a:br>
            <a:r>
              <a:rPr b="1" lang="es-ES" sz="1550">
                <a:solidFill>
                  <a:srgbClr val="333333"/>
                </a:solidFill>
                <a:highlight>
                  <a:srgbClr val="FFFFFF"/>
                </a:highlight>
              </a:rPr>
              <a:t>	&lt;p&gt;&lt;/p&gt;</a:t>
            </a:r>
            <a:br>
              <a:rPr b="1" lang="es-ES" sz="1550">
                <a:solidFill>
                  <a:srgbClr val="333333"/>
                </a:solidFill>
                <a:highlight>
                  <a:srgbClr val="FFFFFF"/>
                </a:highlight>
              </a:rPr>
            </a:br>
            <a:r>
              <a:rPr b="1" lang="es-ES" sz="1550">
                <a:solidFill>
                  <a:srgbClr val="333333"/>
                </a:solidFill>
                <a:highlight>
                  <a:srgbClr val="FFFFFF"/>
                </a:highlight>
              </a:rPr>
              <a:t>	&lt;img&gt;&lt;/img&gt;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&lt;/section&gt;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&lt;footer&gt;</a:t>
            </a:r>
            <a:endParaRPr b="1" sz="2050">
              <a:solidFill>
                <a:srgbClr val="333333"/>
              </a:solidFill>
              <a:highlight>
                <a:srgbClr val="FFFFFF"/>
              </a:highlight>
            </a:endParaRPr>
          </a:p>
          <a:p>
            <a:pPr indent="457200" lvl="0" marL="0" rtl="0" algn="l">
              <a:spcBef>
                <a:spcPts val="0"/>
              </a:spcBef>
              <a:spcAft>
                <a:spcPts val="0"/>
              </a:spcAft>
              <a:buNone/>
            </a:pPr>
            <a:r>
              <a:rPr b="1" lang="es-ES" sz="1550">
                <a:solidFill>
                  <a:srgbClr val="333333"/>
                </a:solidFill>
                <a:highlight>
                  <a:srgbClr val="FFFFFF"/>
                </a:highlight>
              </a:rPr>
              <a:t>&lt;p&gt;&lt;/p&gt;</a:t>
            </a:r>
            <a:br>
              <a:rPr b="1" lang="es-ES" sz="1550">
                <a:solidFill>
                  <a:srgbClr val="333333"/>
                </a:solidFill>
                <a:highlight>
                  <a:srgbClr val="FFFFFF"/>
                </a:highlight>
              </a:rPr>
            </a:br>
            <a:r>
              <a:rPr b="1" lang="es-ES" sz="1550">
                <a:solidFill>
                  <a:srgbClr val="333333"/>
                </a:solidFill>
                <a:highlight>
                  <a:srgbClr val="FFFFFF"/>
                </a:highlight>
              </a:rPr>
              <a:t>	&lt;a&gt;&lt;/a&gt;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&lt;/footer&gt;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&lt;/body&gt;</a:t>
            </a:r>
            <a:endParaRPr b="1" sz="2050">
              <a:solidFill>
                <a:srgbClr val="333333"/>
              </a:solidFill>
              <a:highlight>
                <a:srgbClr val="FFFFFF"/>
              </a:highlight>
            </a:endParaRPr>
          </a:p>
          <a:p>
            <a:pPr indent="0" lvl="0" marL="0" rtl="0" algn="l">
              <a:lnSpc>
                <a:spcPct val="115000"/>
              </a:lnSpc>
              <a:spcBef>
                <a:spcPts val="0"/>
              </a:spcBef>
              <a:spcAft>
                <a:spcPts val="0"/>
              </a:spcAft>
              <a:buNone/>
            </a:pPr>
            <a:r>
              <a:rPr b="1" lang="es-ES" sz="2050">
                <a:solidFill>
                  <a:srgbClr val="333333"/>
                </a:solidFill>
                <a:highlight>
                  <a:srgbClr val="FFFFFF"/>
                </a:highlight>
              </a:rPr>
              <a:t>&lt;/html&gt;</a:t>
            </a:r>
            <a:endParaRPr b="1" sz="2050">
              <a:solidFill>
                <a:srgbClr val="333333"/>
              </a:solidFill>
              <a:highlight>
                <a:srgbClr val="FFFFFF"/>
              </a:highlight>
            </a:endParaRPr>
          </a:p>
        </p:txBody>
      </p:sp>
      <p:sp>
        <p:nvSpPr>
          <p:cNvPr id="557" name="Google Shape;557;g148b4eb32df_0_539"/>
          <p:cNvSpPr/>
          <p:nvPr/>
        </p:nvSpPr>
        <p:spPr>
          <a:xfrm>
            <a:off x="3654050" y="3235325"/>
            <a:ext cx="4149900" cy="15852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g148b4eb32df_0_539"/>
          <p:cNvSpPr/>
          <p:nvPr/>
        </p:nvSpPr>
        <p:spPr>
          <a:xfrm>
            <a:off x="4311928" y="3940207"/>
            <a:ext cx="1353900" cy="5664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g148b4eb32df_0_539"/>
          <p:cNvSpPr/>
          <p:nvPr/>
        </p:nvSpPr>
        <p:spPr>
          <a:xfrm>
            <a:off x="5881134" y="3544880"/>
            <a:ext cx="1353900" cy="9624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60" name="Google Shape;560;g148b4eb32df_0_539"/>
          <p:cNvSpPr/>
          <p:nvPr/>
        </p:nvSpPr>
        <p:spPr>
          <a:xfrm>
            <a:off x="3654051" y="4883234"/>
            <a:ext cx="4149900" cy="10968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g148b4eb32df_0_539"/>
          <p:cNvSpPr/>
          <p:nvPr/>
        </p:nvSpPr>
        <p:spPr>
          <a:xfrm>
            <a:off x="5093274" y="5526627"/>
            <a:ext cx="1353900" cy="171900"/>
          </a:xfrm>
          <a:prstGeom prst="rect">
            <a:avLst/>
          </a:prstGeom>
          <a:solidFill>
            <a:srgbClr val="59595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g148b4eb32df_0_539"/>
          <p:cNvSpPr/>
          <p:nvPr/>
        </p:nvSpPr>
        <p:spPr>
          <a:xfrm>
            <a:off x="4417133" y="5164667"/>
            <a:ext cx="2706300" cy="2742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g148b4eb32df_0_539"/>
          <p:cNvSpPr/>
          <p:nvPr/>
        </p:nvSpPr>
        <p:spPr>
          <a:xfrm>
            <a:off x="4311925" y="3544889"/>
            <a:ext cx="1353900" cy="3351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g148b4eb32df_0_539"/>
          <p:cNvSpPr/>
          <p:nvPr/>
        </p:nvSpPr>
        <p:spPr>
          <a:xfrm>
            <a:off x="3654050" y="2069726"/>
            <a:ext cx="4149900" cy="10968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g148b4eb32df_0_539"/>
          <p:cNvSpPr/>
          <p:nvPr/>
        </p:nvSpPr>
        <p:spPr>
          <a:xfrm>
            <a:off x="7070575" y="2383101"/>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66" name="Google Shape;566;g148b4eb32df_0_539"/>
          <p:cNvSpPr/>
          <p:nvPr/>
        </p:nvSpPr>
        <p:spPr>
          <a:xfrm>
            <a:off x="7070575" y="2553077"/>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67" name="Google Shape;567;g148b4eb32df_0_539"/>
          <p:cNvSpPr/>
          <p:nvPr/>
        </p:nvSpPr>
        <p:spPr>
          <a:xfrm>
            <a:off x="7070575" y="2723052"/>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68" name="Google Shape;568;g148b4eb32df_0_539"/>
          <p:cNvSpPr/>
          <p:nvPr/>
        </p:nvSpPr>
        <p:spPr>
          <a:xfrm>
            <a:off x="4311925" y="2281375"/>
            <a:ext cx="1449600" cy="6735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69" name="Google Shape;569;g148b4eb32df_0_539"/>
          <p:cNvSpPr/>
          <p:nvPr/>
        </p:nvSpPr>
        <p:spPr>
          <a:xfrm>
            <a:off x="3654050" y="1026500"/>
            <a:ext cx="2227200" cy="9624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g148b4eb32df_0_539"/>
          <p:cNvSpPr/>
          <p:nvPr/>
        </p:nvSpPr>
        <p:spPr>
          <a:xfrm>
            <a:off x="3654050" y="1566275"/>
            <a:ext cx="4149900" cy="434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g148b4eb32df_0_539"/>
          <p:cNvSpPr/>
          <p:nvPr/>
        </p:nvSpPr>
        <p:spPr>
          <a:xfrm rot="-2854749">
            <a:off x="3803888" y="1452033"/>
            <a:ext cx="259276" cy="5818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72" name="Google Shape;572;g148b4eb32df_0_539"/>
          <p:cNvSpPr/>
          <p:nvPr/>
        </p:nvSpPr>
        <p:spPr>
          <a:xfrm rot="-2855148">
            <a:off x="3875802" y="1502361"/>
            <a:ext cx="329140" cy="5818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73" name="Google Shape;573;g148b4eb32df_0_539"/>
          <p:cNvSpPr/>
          <p:nvPr/>
        </p:nvSpPr>
        <p:spPr>
          <a:xfrm rot="-2853174">
            <a:off x="4092972" y="1500457"/>
            <a:ext cx="200027" cy="139709"/>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74" name="Google Shape;574;g148b4eb32df_0_539"/>
          <p:cNvSpPr txBox="1"/>
          <p:nvPr/>
        </p:nvSpPr>
        <p:spPr>
          <a:xfrm>
            <a:off x="8144600" y="5400625"/>
            <a:ext cx="3076500" cy="105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ES" sz="1200">
                <a:solidFill>
                  <a:schemeClr val="dk1"/>
                </a:solidFill>
              </a:rPr>
              <a:t>&lt;a&gt;</a:t>
            </a:r>
            <a:r>
              <a:rPr lang="es-ES" sz="1200">
                <a:solidFill>
                  <a:schemeClr val="dk1"/>
                </a:solidFill>
              </a:rPr>
              <a:t> Etiqueta para agregar enlaces.</a:t>
            </a:r>
            <a:endParaRPr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t/>
            </a:r>
            <a:endParaRPr sz="1500">
              <a:solidFill>
                <a:schemeClr val="dk1"/>
              </a:solidFill>
            </a:endParaRPr>
          </a:p>
        </p:txBody>
      </p:sp>
      <p:sp>
        <p:nvSpPr>
          <p:cNvPr id="575" name="Google Shape;575;g148b4eb32df_0_539"/>
          <p:cNvSpPr txBox="1"/>
          <p:nvPr/>
        </p:nvSpPr>
        <p:spPr>
          <a:xfrm>
            <a:off x="5045475" y="5423925"/>
            <a:ext cx="1449600" cy="3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S" sz="1250">
                <a:solidFill>
                  <a:schemeClr val="lt1"/>
                </a:solidFill>
              </a:rPr>
              <a:t>&lt;a&gt;&lt;/a&gt;</a:t>
            </a:r>
            <a:endParaRPr sz="800">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g148b4eb32df_0_565"/>
          <p:cNvSpPr txBox="1"/>
          <p:nvPr/>
        </p:nvSpPr>
        <p:spPr>
          <a:xfrm>
            <a:off x="827875" y="342625"/>
            <a:ext cx="3636000" cy="611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2050">
                <a:solidFill>
                  <a:srgbClr val="333333"/>
                </a:solidFill>
                <a:highlight>
                  <a:srgbClr val="FFFFFF"/>
                </a:highlight>
              </a:rPr>
              <a:t>&lt;html&gt;</a:t>
            </a:r>
            <a:br>
              <a:rPr b="1" lang="es-ES" sz="700">
                <a:solidFill>
                  <a:schemeClr val="dk1"/>
                </a:solidFill>
              </a:rPr>
            </a:br>
            <a:r>
              <a:rPr b="1" lang="es-ES" sz="2050">
                <a:solidFill>
                  <a:srgbClr val="333333"/>
                </a:solidFill>
                <a:highlight>
                  <a:srgbClr val="FFFFFF"/>
                </a:highlight>
              </a:rPr>
              <a:t>&lt;head&gt;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	</a:t>
            </a:r>
            <a:r>
              <a:rPr b="1" lang="es-ES" sz="1550">
                <a:solidFill>
                  <a:srgbClr val="333333"/>
                </a:solidFill>
                <a:highlight>
                  <a:srgbClr val="FFFFFF"/>
                </a:highlight>
              </a:rPr>
              <a:t>&lt;title&gt;&lt;/title&gt;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&lt;body&gt;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&lt;header&gt; </a:t>
            </a:r>
            <a:br>
              <a:rPr b="1" lang="es-ES" sz="2050">
                <a:solidFill>
                  <a:srgbClr val="333333"/>
                </a:solidFill>
                <a:highlight>
                  <a:srgbClr val="FFFFFF"/>
                </a:highlight>
              </a:rPr>
            </a:br>
            <a:r>
              <a:rPr b="1" lang="es-ES" sz="2050">
                <a:solidFill>
                  <a:srgbClr val="333333"/>
                </a:solidFill>
                <a:highlight>
                  <a:srgbClr val="FFFFFF"/>
                </a:highlight>
              </a:rPr>
              <a:t>	</a:t>
            </a:r>
            <a:r>
              <a:rPr b="1" lang="es-ES" sz="1550">
                <a:solidFill>
                  <a:srgbClr val="333333"/>
                </a:solidFill>
                <a:highlight>
                  <a:srgbClr val="FFFFFF"/>
                </a:highlight>
              </a:rPr>
              <a:t>&lt;img&gt;&lt;/img&gt;</a:t>
            </a:r>
            <a:br>
              <a:rPr b="1" lang="es-ES" sz="2050">
                <a:solidFill>
                  <a:srgbClr val="333333"/>
                </a:solidFill>
                <a:highlight>
                  <a:srgbClr val="FFFFFF"/>
                </a:highlight>
              </a:rPr>
            </a:br>
            <a:r>
              <a:rPr b="1" lang="es-ES" sz="2050">
                <a:solidFill>
                  <a:srgbClr val="333333"/>
                </a:solidFill>
                <a:highlight>
                  <a:srgbClr val="FFFFFF"/>
                </a:highlight>
              </a:rPr>
              <a:t>	</a:t>
            </a:r>
            <a:r>
              <a:rPr b="1" lang="es-ES" sz="1550">
                <a:solidFill>
                  <a:srgbClr val="333333"/>
                </a:solidFill>
                <a:highlight>
                  <a:srgbClr val="FFFFFF"/>
                </a:highlight>
              </a:rPr>
              <a:t>&lt;nav&gt;&lt;/nav&gt;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&lt;/header&gt; </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&lt;section&gt;</a:t>
            </a:r>
            <a:endParaRPr b="1" sz="2050">
              <a:solidFill>
                <a:srgbClr val="333333"/>
              </a:solidFill>
              <a:highlight>
                <a:srgbClr val="FFFFFF"/>
              </a:highlight>
            </a:endParaRPr>
          </a:p>
          <a:p>
            <a:pPr indent="457200" lvl="0" marL="0" rtl="0" algn="l">
              <a:spcBef>
                <a:spcPts val="0"/>
              </a:spcBef>
              <a:spcAft>
                <a:spcPts val="0"/>
              </a:spcAft>
              <a:buNone/>
            </a:pPr>
            <a:r>
              <a:rPr b="1" lang="es-ES" sz="1550">
                <a:solidFill>
                  <a:srgbClr val="333333"/>
                </a:solidFill>
                <a:highlight>
                  <a:srgbClr val="FFFFFF"/>
                </a:highlight>
              </a:rPr>
              <a:t>&lt;h1&gt;&lt;/h1&gt;</a:t>
            </a:r>
            <a:br>
              <a:rPr b="1" lang="es-ES" sz="1550">
                <a:solidFill>
                  <a:srgbClr val="333333"/>
                </a:solidFill>
                <a:highlight>
                  <a:srgbClr val="FFFFFF"/>
                </a:highlight>
              </a:rPr>
            </a:br>
            <a:r>
              <a:rPr b="1" lang="es-ES" sz="1550">
                <a:solidFill>
                  <a:srgbClr val="333333"/>
                </a:solidFill>
                <a:highlight>
                  <a:srgbClr val="FFFFFF"/>
                </a:highlight>
              </a:rPr>
              <a:t>	&lt;p&gt;&lt;/p&gt;</a:t>
            </a:r>
            <a:br>
              <a:rPr b="1" lang="es-ES" sz="1550">
                <a:solidFill>
                  <a:srgbClr val="333333"/>
                </a:solidFill>
                <a:highlight>
                  <a:srgbClr val="FFFFFF"/>
                </a:highlight>
              </a:rPr>
            </a:br>
            <a:r>
              <a:rPr b="1" lang="es-ES" sz="1550">
                <a:solidFill>
                  <a:srgbClr val="333333"/>
                </a:solidFill>
                <a:highlight>
                  <a:srgbClr val="FFFFFF"/>
                </a:highlight>
              </a:rPr>
              <a:t>	&lt;img&gt;&lt;/img&gt;</a:t>
            </a:r>
            <a:endParaRPr b="1" sz="15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&lt;/section&gt;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&lt;footer&gt;</a:t>
            </a:r>
            <a:endParaRPr b="1" sz="2050">
              <a:solidFill>
                <a:srgbClr val="333333"/>
              </a:solidFill>
              <a:highlight>
                <a:srgbClr val="FFFFFF"/>
              </a:highlight>
            </a:endParaRPr>
          </a:p>
          <a:p>
            <a:pPr indent="457200" lvl="0" marL="0" rtl="0" algn="l">
              <a:spcBef>
                <a:spcPts val="0"/>
              </a:spcBef>
              <a:spcAft>
                <a:spcPts val="0"/>
              </a:spcAft>
              <a:buNone/>
            </a:pPr>
            <a:r>
              <a:rPr b="1" lang="es-ES" sz="1550">
                <a:solidFill>
                  <a:srgbClr val="333333"/>
                </a:solidFill>
                <a:highlight>
                  <a:srgbClr val="FFFFFF"/>
                </a:highlight>
              </a:rPr>
              <a:t>&lt;p&gt;&lt;/p&gt;</a:t>
            </a:r>
            <a:br>
              <a:rPr b="1" lang="es-ES" sz="1550">
                <a:solidFill>
                  <a:srgbClr val="333333"/>
                </a:solidFill>
                <a:highlight>
                  <a:srgbClr val="FFFFFF"/>
                </a:highlight>
              </a:rPr>
            </a:br>
            <a:r>
              <a:rPr b="1" lang="es-ES" sz="1550">
                <a:solidFill>
                  <a:srgbClr val="333333"/>
                </a:solidFill>
                <a:highlight>
                  <a:srgbClr val="FFFFFF"/>
                </a:highlight>
              </a:rPr>
              <a:t>	&lt;a&gt;&lt;/a&gt;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&lt;/footer&gt;</a:t>
            </a:r>
            <a:endParaRPr b="1" sz="2050">
              <a:solidFill>
                <a:srgbClr val="333333"/>
              </a:solidFill>
              <a:highlight>
                <a:srgbClr val="FFFFFF"/>
              </a:highlight>
            </a:endParaRPr>
          </a:p>
          <a:p>
            <a:pPr indent="0" lvl="0" marL="0" rtl="0" algn="l">
              <a:spcBef>
                <a:spcPts val="0"/>
              </a:spcBef>
              <a:spcAft>
                <a:spcPts val="0"/>
              </a:spcAft>
              <a:buNone/>
            </a:pPr>
            <a:r>
              <a:rPr b="1" lang="es-ES" sz="2050">
                <a:solidFill>
                  <a:srgbClr val="333333"/>
                </a:solidFill>
                <a:highlight>
                  <a:srgbClr val="FFFFFF"/>
                </a:highlight>
              </a:rPr>
              <a:t>&lt;/body&gt;</a:t>
            </a:r>
            <a:endParaRPr b="1" sz="2050">
              <a:solidFill>
                <a:srgbClr val="333333"/>
              </a:solidFill>
              <a:highlight>
                <a:srgbClr val="FFFFFF"/>
              </a:highlight>
            </a:endParaRPr>
          </a:p>
          <a:p>
            <a:pPr indent="0" lvl="0" marL="0" rtl="0" algn="l">
              <a:lnSpc>
                <a:spcPct val="115000"/>
              </a:lnSpc>
              <a:spcBef>
                <a:spcPts val="0"/>
              </a:spcBef>
              <a:spcAft>
                <a:spcPts val="0"/>
              </a:spcAft>
              <a:buNone/>
            </a:pPr>
            <a:r>
              <a:rPr b="1" lang="es-ES" sz="2050">
                <a:solidFill>
                  <a:srgbClr val="333333"/>
                </a:solidFill>
                <a:highlight>
                  <a:srgbClr val="FFFFFF"/>
                </a:highlight>
              </a:rPr>
              <a:t>&lt;/html&gt;</a:t>
            </a:r>
            <a:endParaRPr b="1" sz="2050">
              <a:solidFill>
                <a:srgbClr val="333333"/>
              </a:solidFill>
              <a:highlight>
                <a:srgbClr val="FFFFFF"/>
              </a:highlight>
            </a:endParaRPr>
          </a:p>
        </p:txBody>
      </p:sp>
      <p:sp>
        <p:nvSpPr>
          <p:cNvPr id="581" name="Google Shape;581;g148b4eb32df_0_565"/>
          <p:cNvSpPr/>
          <p:nvPr/>
        </p:nvSpPr>
        <p:spPr>
          <a:xfrm>
            <a:off x="3654050" y="3235325"/>
            <a:ext cx="4149900" cy="15852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g148b4eb32df_0_565"/>
          <p:cNvSpPr/>
          <p:nvPr/>
        </p:nvSpPr>
        <p:spPr>
          <a:xfrm>
            <a:off x="4311928" y="3940207"/>
            <a:ext cx="1353900" cy="5664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g148b4eb32df_0_565"/>
          <p:cNvSpPr/>
          <p:nvPr/>
        </p:nvSpPr>
        <p:spPr>
          <a:xfrm>
            <a:off x="5881134" y="3544880"/>
            <a:ext cx="1353900" cy="9624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84" name="Google Shape;584;g148b4eb32df_0_565"/>
          <p:cNvSpPr/>
          <p:nvPr/>
        </p:nvSpPr>
        <p:spPr>
          <a:xfrm>
            <a:off x="3654051" y="4883234"/>
            <a:ext cx="4149900" cy="10968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g148b4eb32df_0_565"/>
          <p:cNvSpPr/>
          <p:nvPr/>
        </p:nvSpPr>
        <p:spPr>
          <a:xfrm>
            <a:off x="5093274" y="5526627"/>
            <a:ext cx="1353900" cy="171900"/>
          </a:xfrm>
          <a:prstGeom prst="rect">
            <a:avLst/>
          </a:prstGeom>
          <a:solidFill>
            <a:srgbClr val="59595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g148b4eb32df_0_565"/>
          <p:cNvSpPr/>
          <p:nvPr/>
        </p:nvSpPr>
        <p:spPr>
          <a:xfrm>
            <a:off x="4417133" y="5164667"/>
            <a:ext cx="2706300" cy="2742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g148b4eb32df_0_565"/>
          <p:cNvSpPr/>
          <p:nvPr/>
        </p:nvSpPr>
        <p:spPr>
          <a:xfrm>
            <a:off x="4311925" y="3544889"/>
            <a:ext cx="1353900" cy="3351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g148b4eb32df_0_565"/>
          <p:cNvSpPr/>
          <p:nvPr/>
        </p:nvSpPr>
        <p:spPr>
          <a:xfrm>
            <a:off x="3654050" y="2069726"/>
            <a:ext cx="4149900" cy="10968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g148b4eb32df_0_565"/>
          <p:cNvSpPr/>
          <p:nvPr/>
        </p:nvSpPr>
        <p:spPr>
          <a:xfrm>
            <a:off x="7070575" y="2383101"/>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90" name="Google Shape;590;g148b4eb32df_0_565"/>
          <p:cNvSpPr/>
          <p:nvPr/>
        </p:nvSpPr>
        <p:spPr>
          <a:xfrm>
            <a:off x="7070575" y="2553077"/>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91" name="Google Shape;591;g148b4eb32df_0_565"/>
          <p:cNvSpPr/>
          <p:nvPr/>
        </p:nvSpPr>
        <p:spPr>
          <a:xfrm>
            <a:off x="7070575" y="2723052"/>
            <a:ext cx="495900" cy="879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92" name="Google Shape;592;g148b4eb32df_0_565"/>
          <p:cNvSpPr/>
          <p:nvPr/>
        </p:nvSpPr>
        <p:spPr>
          <a:xfrm>
            <a:off x="4311925" y="2281375"/>
            <a:ext cx="1449600" cy="6735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93" name="Google Shape;593;g148b4eb32df_0_565"/>
          <p:cNvSpPr/>
          <p:nvPr/>
        </p:nvSpPr>
        <p:spPr>
          <a:xfrm>
            <a:off x="3654050" y="1026500"/>
            <a:ext cx="2227200" cy="9624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g148b4eb32df_0_565"/>
          <p:cNvSpPr/>
          <p:nvPr/>
        </p:nvSpPr>
        <p:spPr>
          <a:xfrm>
            <a:off x="3654050" y="1566275"/>
            <a:ext cx="4149900" cy="434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g148b4eb32df_0_565"/>
          <p:cNvSpPr/>
          <p:nvPr/>
        </p:nvSpPr>
        <p:spPr>
          <a:xfrm rot="-2854749">
            <a:off x="3803888" y="1452033"/>
            <a:ext cx="259276" cy="5818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96" name="Google Shape;596;g148b4eb32df_0_565"/>
          <p:cNvSpPr/>
          <p:nvPr/>
        </p:nvSpPr>
        <p:spPr>
          <a:xfrm rot="-2855148">
            <a:off x="3875802" y="1502361"/>
            <a:ext cx="329140" cy="5818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97" name="Google Shape;597;g148b4eb32df_0_565"/>
          <p:cNvSpPr/>
          <p:nvPr/>
        </p:nvSpPr>
        <p:spPr>
          <a:xfrm rot="-2853174">
            <a:off x="4092972" y="1500457"/>
            <a:ext cx="200027" cy="139709"/>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700">
              <a:solidFill>
                <a:schemeClr val="lt1"/>
              </a:solidFill>
            </a:endParaRPr>
          </a:p>
        </p:txBody>
      </p:sp>
      <p:sp>
        <p:nvSpPr>
          <p:cNvPr id="598" name="Google Shape;598;g148b4eb32df_0_565"/>
          <p:cNvSpPr txBox="1"/>
          <p:nvPr/>
        </p:nvSpPr>
        <p:spPr>
          <a:xfrm>
            <a:off x="8144600" y="1691350"/>
            <a:ext cx="3076500" cy="2327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ES" sz="1200">
                <a:solidFill>
                  <a:schemeClr val="dk1"/>
                </a:solidFill>
              </a:rPr>
              <a:t>&lt;ul&gt;</a:t>
            </a:r>
            <a:r>
              <a:rPr lang="es-ES" sz="1200">
                <a:solidFill>
                  <a:schemeClr val="dk1"/>
                </a:solidFill>
              </a:rPr>
              <a:t> Indica que a continuación viene una lista no ordenada.</a:t>
            </a:r>
            <a:endParaRPr sz="1200">
              <a:solidFill>
                <a:schemeClr val="dk1"/>
              </a:solidFill>
            </a:endParaRPr>
          </a:p>
          <a:p>
            <a:pPr indent="0" lvl="0" marL="0" rtl="0" algn="l">
              <a:lnSpc>
                <a:spcPct val="115000"/>
              </a:lnSpc>
              <a:spcBef>
                <a:spcPts val="0"/>
              </a:spcBef>
              <a:spcAft>
                <a:spcPts val="0"/>
              </a:spcAft>
              <a:buNone/>
            </a:pPr>
            <a:r>
              <a:rPr b="1" lang="es-ES" sz="1200">
                <a:solidFill>
                  <a:schemeClr val="dk1"/>
                </a:solidFill>
              </a:rPr>
              <a:t>&lt;ol&gt;</a:t>
            </a:r>
            <a:r>
              <a:rPr lang="es-ES" sz="1200">
                <a:solidFill>
                  <a:schemeClr val="dk1"/>
                </a:solidFill>
              </a:rPr>
              <a:t> Indica que a continuación viene una lista ordenada.</a:t>
            </a:r>
            <a:endParaRPr sz="1200">
              <a:solidFill>
                <a:schemeClr val="dk1"/>
              </a:solidFill>
            </a:endParaRPr>
          </a:p>
          <a:p>
            <a:pPr indent="0" lvl="0" marL="0" rtl="0" algn="l">
              <a:lnSpc>
                <a:spcPct val="115000"/>
              </a:lnSpc>
              <a:spcBef>
                <a:spcPts val="0"/>
              </a:spcBef>
              <a:spcAft>
                <a:spcPts val="0"/>
              </a:spcAft>
              <a:buNone/>
            </a:pPr>
            <a:r>
              <a:rPr b="1" lang="es-ES" sz="1200">
                <a:solidFill>
                  <a:schemeClr val="dk1"/>
                </a:solidFill>
              </a:rPr>
              <a:t>&lt;li&gt;</a:t>
            </a:r>
            <a:r>
              <a:rPr lang="es-ES" sz="1200">
                <a:solidFill>
                  <a:schemeClr val="dk1"/>
                </a:solidFill>
              </a:rPr>
              <a:t> Agrega elementos de una lista ordenada o no ordenada.</a:t>
            </a:r>
            <a:endParaRPr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t/>
            </a:r>
            <a:endParaRPr sz="15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g1504c615842_0_73"/>
          <p:cNvSpPr txBox="1"/>
          <p:nvPr/>
        </p:nvSpPr>
        <p:spPr>
          <a:xfrm>
            <a:off x="1093548" y="769962"/>
            <a:ext cx="92733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7800"/>
              <a:buFont typeface="Arial"/>
              <a:buNone/>
            </a:pPr>
            <a:r>
              <a:rPr lang="es-ES" sz="3300">
                <a:solidFill>
                  <a:srgbClr val="595959"/>
                </a:solidFill>
              </a:rPr>
              <a:t>Datos Estructurados</a:t>
            </a:r>
            <a:endParaRPr b="0" i="0" sz="2300" u="none" cap="none" strike="noStrike">
              <a:solidFill>
                <a:srgbClr val="D80063"/>
              </a:solidFill>
              <a:latin typeface="Arial"/>
              <a:ea typeface="Arial"/>
              <a:cs typeface="Arial"/>
              <a:sym typeface="Arial"/>
            </a:endParaRPr>
          </a:p>
        </p:txBody>
      </p:sp>
      <p:pic>
        <p:nvPicPr>
          <p:cNvPr id="604" name="Google Shape;604;g1504c615842_0_73"/>
          <p:cNvPicPr preferRelativeResize="0"/>
          <p:nvPr/>
        </p:nvPicPr>
        <p:blipFill rotWithShape="1">
          <a:blip r:embed="rId3">
            <a:alphaModFix/>
          </a:blip>
          <a:srcRect b="0" l="0" r="0" t="0"/>
          <a:stretch/>
        </p:blipFill>
        <p:spPr>
          <a:xfrm>
            <a:off x="11287124" y="0"/>
            <a:ext cx="904875" cy="904875"/>
          </a:xfrm>
          <a:prstGeom prst="rect">
            <a:avLst/>
          </a:prstGeom>
          <a:noFill/>
          <a:ln>
            <a:noFill/>
          </a:ln>
        </p:spPr>
      </p:pic>
      <p:pic>
        <p:nvPicPr>
          <p:cNvPr id="605" name="Google Shape;605;g1504c615842_0_73"/>
          <p:cNvPicPr preferRelativeResize="0"/>
          <p:nvPr/>
        </p:nvPicPr>
        <p:blipFill rotWithShape="1">
          <a:blip r:embed="rId4">
            <a:alphaModFix/>
          </a:blip>
          <a:srcRect b="50939" l="51302" r="0" t="0"/>
          <a:stretch/>
        </p:blipFill>
        <p:spPr>
          <a:xfrm>
            <a:off x="500950" y="0"/>
            <a:ext cx="500950" cy="504688"/>
          </a:xfrm>
          <a:prstGeom prst="rect">
            <a:avLst/>
          </a:prstGeom>
          <a:noFill/>
          <a:ln>
            <a:noFill/>
          </a:ln>
        </p:spPr>
      </p:pic>
      <p:pic>
        <p:nvPicPr>
          <p:cNvPr id="606" name="Google Shape;606;g1504c615842_0_73"/>
          <p:cNvPicPr preferRelativeResize="0"/>
          <p:nvPr/>
        </p:nvPicPr>
        <p:blipFill rotWithShape="1">
          <a:blip r:embed="rId5">
            <a:alphaModFix/>
          </a:blip>
          <a:srcRect b="50939" l="0" r="67533" t="0"/>
          <a:stretch/>
        </p:blipFill>
        <p:spPr>
          <a:xfrm>
            <a:off x="0" y="504688"/>
            <a:ext cx="500950" cy="504688"/>
          </a:xfrm>
          <a:prstGeom prst="rect">
            <a:avLst/>
          </a:prstGeom>
          <a:noFill/>
          <a:ln>
            <a:noFill/>
          </a:ln>
        </p:spPr>
      </p:pic>
      <p:sp>
        <p:nvSpPr>
          <p:cNvPr id="607" name="Google Shape;607;g1504c615842_0_73"/>
          <p:cNvSpPr txBox="1"/>
          <p:nvPr/>
        </p:nvSpPr>
        <p:spPr>
          <a:xfrm>
            <a:off x="1378725" y="1514750"/>
            <a:ext cx="6070800" cy="808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s-ES" sz="1550">
                <a:solidFill>
                  <a:schemeClr val="dk1"/>
                </a:solidFill>
                <a:highlight>
                  <a:srgbClr val="FFFFFF"/>
                </a:highlight>
              </a:rPr>
              <a:t>Los </a:t>
            </a:r>
            <a:r>
              <a:rPr b="1" lang="es-ES" sz="1550">
                <a:solidFill>
                  <a:schemeClr val="dk1"/>
                </a:solidFill>
                <a:highlight>
                  <a:srgbClr val="FFFFFF"/>
                </a:highlight>
              </a:rPr>
              <a:t>datos estructurados </a:t>
            </a:r>
            <a:r>
              <a:rPr lang="es-ES" sz="1550">
                <a:solidFill>
                  <a:schemeClr val="dk1"/>
                </a:solidFill>
                <a:highlight>
                  <a:srgbClr val="FFFFFF"/>
                </a:highlight>
              </a:rPr>
              <a:t>son </a:t>
            </a:r>
            <a:r>
              <a:rPr b="1" lang="es-ES" sz="1550">
                <a:solidFill>
                  <a:schemeClr val="dk1"/>
                </a:solidFill>
                <a:highlight>
                  <a:srgbClr val="FFFFFF"/>
                </a:highlight>
              </a:rPr>
              <a:t>códigos en HTML</a:t>
            </a:r>
            <a:r>
              <a:rPr lang="es-ES" sz="1550">
                <a:solidFill>
                  <a:schemeClr val="dk1"/>
                </a:solidFill>
                <a:highlight>
                  <a:srgbClr val="FFFFFF"/>
                </a:highlight>
              </a:rPr>
              <a:t> que Google sabe interpretar y que en muchas estrategias son clave para poder conseguir resultados.</a:t>
            </a:r>
            <a:endParaRPr b="1">
              <a:solidFill>
                <a:schemeClr val="dk1"/>
              </a:solidFill>
            </a:endParaRPr>
          </a:p>
        </p:txBody>
      </p:sp>
      <p:sp>
        <p:nvSpPr>
          <p:cNvPr id="608" name="Google Shape;608;g1504c615842_0_73"/>
          <p:cNvSpPr/>
          <p:nvPr/>
        </p:nvSpPr>
        <p:spPr>
          <a:xfrm>
            <a:off x="1093550" y="2595900"/>
            <a:ext cx="6099900" cy="1262100"/>
          </a:xfrm>
          <a:prstGeom prst="roundRect">
            <a:avLst>
              <a:gd fmla="val 14421" name="adj"/>
            </a:avLst>
          </a:prstGeom>
          <a:solidFill>
            <a:srgbClr val="F3F3F3">
              <a:alpha val="588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g1504c615842_0_73"/>
          <p:cNvSpPr txBox="1"/>
          <p:nvPr/>
        </p:nvSpPr>
        <p:spPr>
          <a:xfrm>
            <a:off x="1450975" y="2738313"/>
            <a:ext cx="79809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u="sng">
                <a:solidFill>
                  <a:schemeClr val="hlink"/>
                </a:solidFill>
                <a:latin typeface="Calibri"/>
                <a:ea typeface="Calibri"/>
                <a:cs typeface="Calibri"/>
                <a:sym typeface="Calibri"/>
                <a:hlinkClick r:id="rId6"/>
              </a:rPr>
              <a:t>https://developers.google.com/search/docs/advanced/structured-data</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s-ES" u="sng">
                <a:solidFill>
                  <a:schemeClr val="hlink"/>
                </a:solidFill>
                <a:latin typeface="Calibri"/>
                <a:ea typeface="Calibri"/>
                <a:cs typeface="Calibri"/>
                <a:sym typeface="Calibri"/>
                <a:hlinkClick r:id="rId7"/>
              </a:rPr>
              <a:t>https://schema.org/HowTo</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148b4eb32df_0_0"/>
          <p:cNvSpPr/>
          <p:nvPr/>
        </p:nvSpPr>
        <p:spPr>
          <a:xfrm>
            <a:off x="1093550" y="2481850"/>
            <a:ext cx="4847100" cy="784800"/>
          </a:xfrm>
          <a:prstGeom prst="roundRect">
            <a:avLst>
              <a:gd fmla="val 14421" name="adj"/>
            </a:avLst>
          </a:prstGeom>
          <a:solidFill>
            <a:srgbClr val="F3F3F3">
              <a:alpha val="588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148b4eb32df_0_0"/>
          <p:cNvSpPr txBox="1"/>
          <p:nvPr/>
        </p:nvSpPr>
        <p:spPr>
          <a:xfrm>
            <a:off x="1342500" y="1714500"/>
            <a:ext cx="8055000" cy="13698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400"/>
              <a:buFont typeface="Arial"/>
              <a:buNone/>
            </a:pPr>
            <a:r>
              <a:rPr lang="es-ES">
                <a:solidFill>
                  <a:schemeClr val="dk1"/>
                </a:solidFill>
              </a:rPr>
              <a:t>Se deben actualizar los contenidos en forma </a:t>
            </a:r>
            <a:r>
              <a:rPr lang="es-ES">
                <a:solidFill>
                  <a:schemeClr val="dk1"/>
                </a:solidFill>
              </a:rPr>
              <a:t>periódica</a:t>
            </a:r>
            <a:r>
              <a:rPr lang="es-ES">
                <a:solidFill>
                  <a:schemeClr val="dk1"/>
                </a:solidFill>
              </a:rPr>
              <a:t>, adaptando el contenido a las </a:t>
            </a:r>
            <a:r>
              <a:rPr lang="es-ES">
                <a:solidFill>
                  <a:schemeClr val="dk1"/>
                </a:solidFill>
              </a:rPr>
              <a:t>necesidades</a:t>
            </a:r>
            <a:r>
              <a:rPr lang="es-ES">
                <a:solidFill>
                  <a:schemeClr val="dk1"/>
                </a:solidFill>
              </a:rPr>
              <a:t> de los usuarios.</a:t>
            </a:r>
            <a:endParaRPr b="0" i="0" sz="14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374650" lvl="0" marL="457200" marR="0" rtl="0" algn="just">
              <a:lnSpc>
                <a:spcPct val="150000"/>
              </a:lnSpc>
              <a:spcBef>
                <a:spcPts val="0"/>
              </a:spcBef>
              <a:spcAft>
                <a:spcPts val="0"/>
              </a:spcAft>
              <a:buClr>
                <a:schemeClr val="dk1"/>
              </a:buClr>
              <a:buSzPts val="2300"/>
              <a:buFont typeface="Arial"/>
              <a:buChar char="●"/>
            </a:pPr>
            <a:r>
              <a:rPr b="1" i="1" lang="es-ES" sz="2300">
                <a:solidFill>
                  <a:schemeClr val="dk1"/>
                </a:solidFill>
              </a:rPr>
              <a:t>Actualizar para mejorar</a:t>
            </a:r>
            <a:endParaRPr b="1" i="1" sz="2100" u="none" cap="none" strike="noStrike">
              <a:solidFill>
                <a:srgbClr val="595959"/>
              </a:solidFill>
              <a:latin typeface="Calibri"/>
              <a:ea typeface="Calibri"/>
              <a:cs typeface="Calibri"/>
              <a:sym typeface="Calibri"/>
            </a:endParaRPr>
          </a:p>
        </p:txBody>
      </p:sp>
      <p:sp>
        <p:nvSpPr>
          <p:cNvPr id="116" name="Google Shape;116;g148b4eb32df_0_0"/>
          <p:cNvSpPr txBox="1"/>
          <p:nvPr/>
        </p:nvSpPr>
        <p:spPr>
          <a:xfrm>
            <a:off x="1093548" y="769962"/>
            <a:ext cx="92733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7800"/>
              <a:buFont typeface="Arial"/>
              <a:buNone/>
            </a:pPr>
            <a:r>
              <a:rPr lang="es-ES" sz="3300">
                <a:solidFill>
                  <a:srgbClr val="595959"/>
                </a:solidFill>
              </a:rPr>
              <a:t>Frecuencia </a:t>
            </a:r>
            <a:endParaRPr b="0" i="0" sz="2300" u="none" cap="none" strike="noStrike">
              <a:solidFill>
                <a:srgbClr val="D80063"/>
              </a:solidFill>
              <a:latin typeface="Arial"/>
              <a:ea typeface="Arial"/>
              <a:cs typeface="Arial"/>
              <a:sym typeface="Arial"/>
            </a:endParaRPr>
          </a:p>
        </p:txBody>
      </p:sp>
      <p:pic>
        <p:nvPicPr>
          <p:cNvPr id="117" name="Google Shape;117;g148b4eb32df_0_0"/>
          <p:cNvPicPr preferRelativeResize="0"/>
          <p:nvPr/>
        </p:nvPicPr>
        <p:blipFill rotWithShape="1">
          <a:blip r:embed="rId3">
            <a:alphaModFix/>
          </a:blip>
          <a:srcRect b="0" l="0" r="0" t="0"/>
          <a:stretch/>
        </p:blipFill>
        <p:spPr>
          <a:xfrm>
            <a:off x="11287124" y="0"/>
            <a:ext cx="904875" cy="904875"/>
          </a:xfrm>
          <a:prstGeom prst="rect">
            <a:avLst/>
          </a:prstGeom>
          <a:noFill/>
          <a:ln>
            <a:noFill/>
          </a:ln>
        </p:spPr>
      </p:pic>
      <p:pic>
        <p:nvPicPr>
          <p:cNvPr id="118" name="Google Shape;118;g148b4eb32df_0_0"/>
          <p:cNvPicPr preferRelativeResize="0"/>
          <p:nvPr/>
        </p:nvPicPr>
        <p:blipFill rotWithShape="1">
          <a:blip r:embed="rId4">
            <a:alphaModFix/>
          </a:blip>
          <a:srcRect b="50939" l="51302" r="0" t="0"/>
          <a:stretch/>
        </p:blipFill>
        <p:spPr>
          <a:xfrm>
            <a:off x="500950" y="0"/>
            <a:ext cx="500950" cy="504688"/>
          </a:xfrm>
          <a:prstGeom prst="rect">
            <a:avLst/>
          </a:prstGeom>
          <a:noFill/>
          <a:ln>
            <a:noFill/>
          </a:ln>
        </p:spPr>
      </p:pic>
      <p:pic>
        <p:nvPicPr>
          <p:cNvPr id="119" name="Google Shape;119;g148b4eb32df_0_0"/>
          <p:cNvPicPr preferRelativeResize="0"/>
          <p:nvPr/>
        </p:nvPicPr>
        <p:blipFill rotWithShape="1">
          <a:blip r:embed="rId5">
            <a:alphaModFix/>
          </a:blip>
          <a:srcRect b="50939" l="0" r="67533" t="0"/>
          <a:stretch/>
        </p:blipFill>
        <p:spPr>
          <a:xfrm>
            <a:off x="0" y="504688"/>
            <a:ext cx="500950" cy="504688"/>
          </a:xfrm>
          <a:prstGeom prst="rect">
            <a:avLst/>
          </a:prstGeom>
          <a:noFill/>
          <a:ln>
            <a:noFill/>
          </a:ln>
        </p:spPr>
      </p:pic>
      <p:pic>
        <p:nvPicPr>
          <p:cNvPr id="120" name="Google Shape;120;g148b4eb32df_0_0"/>
          <p:cNvPicPr preferRelativeResize="0"/>
          <p:nvPr/>
        </p:nvPicPr>
        <p:blipFill>
          <a:blip r:embed="rId6">
            <a:alphaModFix/>
          </a:blip>
          <a:stretch>
            <a:fillRect/>
          </a:stretch>
        </p:blipFill>
        <p:spPr>
          <a:xfrm>
            <a:off x="8644950" y="4121100"/>
            <a:ext cx="3054700" cy="24481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g150fdb5c2d7_0_43"/>
          <p:cNvSpPr txBox="1"/>
          <p:nvPr/>
        </p:nvSpPr>
        <p:spPr>
          <a:xfrm>
            <a:off x="1093548" y="769962"/>
            <a:ext cx="92733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7800"/>
              <a:buFont typeface="Arial"/>
              <a:buNone/>
            </a:pPr>
            <a:r>
              <a:rPr lang="es-ES" sz="3300">
                <a:solidFill>
                  <a:srgbClr val="595959"/>
                </a:solidFill>
              </a:rPr>
              <a:t>Algunas Propiedades</a:t>
            </a:r>
            <a:endParaRPr b="0" i="0" sz="2300" u="none" cap="none" strike="noStrike">
              <a:solidFill>
                <a:srgbClr val="D80063"/>
              </a:solidFill>
              <a:latin typeface="Arial"/>
              <a:ea typeface="Arial"/>
              <a:cs typeface="Arial"/>
              <a:sym typeface="Arial"/>
            </a:endParaRPr>
          </a:p>
        </p:txBody>
      </p:sp>
      <p:pic>
        <p:nvPicPr>
          <p:cNvPr id="615" name="Google Shape;615;g150fdb5c2d7_0_43"/>
          <p:cNvPicPr preferRelativeResize="0"/>
          <p:nvPr/>
        </p:nvPicPr>
        <p:blipFill rotWithShape="1">
          <a:blip r:embed="rId3">
            <a:alphaModFix/>
          </a:blip>
          <a:srcRect b="0" l="0" r="0" t="0"/>
          <a:stretch/>
        </p:blipFill>
        <p:spPr>
          <a:xfrm>
            <a:off x="11287124" y="0"/>
            <a:ext cx="904875" cy="904875"/>
          </a:xfrm>
          <a:prstGeom prst="rect">
            <a:avLst/>
          </a:prstGeom>
          <a:noFill/>
          <a:ln>
            <a:noFill/>
          </a:ln>
        </p:spPr>
      </p:pic>
      <p:pic>
        <p:nvPicPr>
          <p:cNvPr id="616" name="Google Shape;616;g150fdb5c2d7_0_43"/>
          <p:cNvPicPr preferRelativeResize="0"/>
          <p:nvPr/>
        </p:nvPicPr>
        <p:blipFill rotWithShape="1">
          <a:blip r:embed="rId4">
            <a:alphaModFix/>
          </a:blip>
          <a:srcRect b="50939" l="51302" r="0" t="0"/>
          <a:stretch/>
        </p:blipFill>
        <p:spPr>
          <a:xfrm>
            <a:off x="500950" y="0"/>
            <a:ext cx="500950" cy="504688"/>
          </a:xfrm>
          <a:prstGeom prst="rect">
            <a:avLst/>
          </a:prstGeom>
          <a:noFill/>
          <a:ln>
            <a:noFill/>
          </a:ln>
        </p:spPr>
      </p:pic>
      <p:pic>
        <p:nvPicPr>
          <p:cNvPr id="617" name="Google Shape;617;g150fdb5c2d7_0_43"/>
          <p:cNvPicPr preferRelativeResize="0"/>
          <p:nvPr/>
        </p:nvPicPr>
        <p:blipFill rotWithShape="1">
          <a:blip r:embed="rId5">
            <a:alphaModFix/>
          </a:blip>
          <a:srcRect b="50939" l="0" r="67533" t="0"/>
          <a:stretch/>
        </p:blipFill>
        <p:spPr>
          <a:xfrm>
            <a:off x="0" y="504688"/>
            <a:ext cx="500950" cy="504688"/>
          </a:xfrm>
          <a:prstGeom prst="rect">
            <a:avLst/>
          </a:prstGeom>
          <a:noFill/>
          <a:ln>
            <a:noFill/>
          </a:ln>
        </p:spPr>
      </p:pic>
      <p:sp>
        <p:nvSpPr>
          <p:cNvPr id="618" name="Google Shape;618;g150fdb5c2d7_0_43"/>
          <p:cNvSpPr txBox="1"/>
          <p:nvPr/>
        </p:nvSpPr>
        <p:spPr>
          <a:xfrm>
            <a:off x="1303950" y="1823175"/>
            <a:ext cx="8970900" cy="441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1200"/>
              <a:t>Costos:</a:t>
            </a:r>
            <a:endParaRPr b="1" sz="1200"/>
          </a:p>
          <a:p>
            <a:pPr indent="0" lvl="0" marL="0" rtl="0" algn="l">
              <a:spcBef>
                <a:spcPts val="0"/>
              </a:spcBef>
              <a:spcAft>
                <a:spcPts val="0"/>
              </a:spcAft>
              <a:buNone/>
            </a:pPr>
            <a:r>
              <a:rPr lang="es-ES" sz="1200"/>
              <a:t>estimatedCost - El costo estimado del suministro o suministros consumidos al ejecutar las instrucciones.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s-ES" sz="1200"/>
              <a:t>Tiempos: </a:t>
            </a:r>
            <a:endParaRPr sz="1200"/>
          </a:p>
          <a:p>
            <a:pPr indent="0" lvl="0" marL="0" rtl="0" algn="l">
              <a:spcBef>
                <a:spcPts val="0"/>
              </a:spcBef>
              <a:spcAft>
                <a:spcPts val="0"/>
              </a:spcAft>
              <a:buNone/>
            </a:pPr>
            <a:r>
              <a:rPr lang="es-ES" sz="1200"/>
              <a:t>performTime  - El tiempo que se tarda en ejecutar instrucciones o instrucciones (sin incluir el tiempo para preparar los suministros), en formato de duración ISO 8601 .</a:t>
            </a:r>
            <a:endParaRPr sz="1200"/>
          </a:p>
          <a:p>
            <a:pPr indent="0" lvl="0" marL="0" rtl="0" algn="l">
              <a:spcBef>
                <a:spcPts val="0"/>
              </a:spcBef>
              <a:spcAft>
                <a:spcPts val="0"/>
              </a:spcAft>
              <a:buNone/>
            </a:pPr>
            <a:r>
              <a:rPr lang="es-ES" sz="1200"/>
              <a:t>prepTime - El tiempo que se tarda en preparar los elementos que se utilizarán en instrucciones o instrucciones, en formato de duración ISO 8601 .</a:t>
            </a:r>
            <a:endParaRPr sz="1200"/>
          </a:p>
          <a:p>
            <a:pPr indent="0" lvl="0" marL="0" rtl="0" algn="l">
              <a:spcBef>
                <a:spcPts val="0"/>
              </a:spcBef>
              <a:spcAft>
                <a:spcPts val="0"/>
              </a:spcAft>
              <a:buNone/>
            </a:pPr>
            <a:r>
              <a:rPr lang="es-ES" sz="1200"/>
              <a:t>totalTime - El tiempo total requerido para ejecutar instrucciones o instrucciones (incluido el tiempo para preparar los suministros), en formato de duración ISO 8601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s-ES" sz="1200"/>
              <a:t>Ubicación:</a:t>
            </a:r>
            <a:endParaRPr sz="1200"/>
          </a:p>
          <a:p>
            <a:pPr indent="0" lvl="0" marL="0" rtl="0" algn="l">
              <a:spcBef>
                <a:spcPts val="0"/>
              </a:spcBef>
              <a:spcAft>
                <a:spcPts val="0"/>
              </a:spcAft>
              <a:buNone/>
            </a:pPr>
            <a:r>
              <a:rPr lang="es-ES" sz="1200"/>
              <a:t>contentLocation - 	La ubicación representada o descrita en el contenido. Por ejemplo, la ubicación en una fotografía o pintura.</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s-ES" sz="1200"/>
              <a:t>Productos:</a:t>
            </a:r>
            <a:endParaRPr b="1" sz="1200"/>
          </a:p>
          <a:p>
            <a:pPr indent="0" lvl="0" marL="0" rtl="0" algn="l">
              <a:spcBef>
                <a:spcPts val="0"/>
              </a:spcBef>
              <a:spcAft>
                <a:spcPts val="0"/>
              </a:spcAft>
              <a:buNone/>
            </a:pPr>
            <a:r>
              <a:t/>
            </a:r>
            <a:endParaRPr sz="1200"/>
          </a:p>
          <a:p>
            <a:pPr indent="0" lvl="0" marL="0" rtl="0" algn="l">
              <a:spcBef>
                <a:spcPts val="0"/>
              </a:spcBef>
              <a:spcAft>
                <a:spcPts val="0"/>
              </a:spcAft>
              <a:buNone/>
            </a:pPr>
            <a:r>
              <a:rPr lang="es-ES" sz="1200"/>
              <a:t>description - del artículo.</a:t>
            </a:r>
            <a:endParaRPr sz="1200"/>
          </a:p>
          <a:p>
            <a:pPr indent="0" lvl="0" marL="0" rtl="0" algn="l">
              <a:spcBef>
                <a:spcPts val="0"/>
              </a:spcBef>
              <a:spcAft>
                <a:spcPts val="0"/>
              </a:spcAft>
              <a:buNone/>
            </a:pPr>
            <a:r>
              <a:rPr lang="es-ES" sz="1200"/>
              <a:t>image - Una imagen del artículo.</a:t>
            </a:r>
            <a:endParaRPr sz="1200"/>
          </a:p>
          <a:p>
            <a:pPr indent="0" lvl="0" marL="0" rtl="0" algn="l">
              <a:spcBef>
                <a:spcPts val="0"/>
              </a:spcBef>
              <a:spcAft>
                <a:spcPts val="0"/>
              </a:spcAft>
              <a:buNone/>
            </a:pPr>
            <a:r>
              <a:rPr lang="es-ES" sz="1200"/>
              <a:t>lowPrice - Precio bajo.</a:t>
            </a:r>
            <a:endParaRPr sz="1200"/>
          </a:p>
          <a:p>
            <a:pPr indent="0" lvl="0" marL="0" rtl="0" algn="l">
              <a:spcBef>
                <a:spcPts val="0"/>
              </a:spcBef>
              <a:spcAft>
                <a:spcPts val="0"/>
              </a:spcAft>
              <a:buNone/>
            </a:pPr>
            <a:r>
              <a:rPr lang="es-ES" sz="1200"/>
              <a:t>highPrice - Precio Normal o alto.</a:t>
            </a:r>
            <a:endParaRPr sz="1200"/>
          </a:p>
          <a:p>
            <a:pPr indent="0" lvl="0" marL="0" rtl="0" algn="l">
              <a:spcBef>
                <a:spcPts val="0"/>
              </a:spcBef>
              <a:spcAft>
                <a:spcPts val="0"/>
              </a:spcAft>
              <a:buNone/>
            </a:pPr>
            <a:r>
              <a:rPr lang="es-ES" sz="1200"/>
              <a:t>ratingValue - Valor para el Cliente.</a:t>
            </a:r>
            <a:endParaRPr sz="1200"/>
          </a:p>
          <a:p>
            <a:pPr indent="0" lvl="0" marL="0" rtl="0" algn="l">
              <a:spcBef>
                <a:spcPts val="0"/>
              </a:spcBef>
              <a:spcAft>
                <a:spcPts val="0"/>
              </a:spcAft>
              <a:buNone/>
            </a:pPr>
            <a:r>
              <a:t/>
            </a:r>
            <a:endParaRPr sz="11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pic>
        <p:nvPicPr>
          <p:cNvPr id="623" name="Google Shape;623;g150fdb5c2d7_0_3"/>
          <p:cNvPicPr preferRelativeResize="0"/>
          <p:nvPr/>
        </p:nvPicPr>
        <p:blipFill rotWithShape="1">
          <a:blip r:embed="rId3">
            <a:alphaModFix/>
          </a:blip>
          <a:srcRect b="0" l="0" r="0" t="0"/>
          <a:stretch/>
        </p:blipFill>
        <p:spPr>
          <a:xfrm>
            <a:off x="11287124" y="0"/>
            <a:ext cx="904875" cy="904875"/>
          </a:xfrm>
          <a:prstGeom prst="rect">
            <a:avLst/>
          </a:prstGeom>
          <a:noFill/>
          <a:ln>
            <a:noFill/>
          </a:ln>
        </p:spPr>
      </p:pic>
      <p:pic>
        <p:nvPicPr>
          <p:cNvPr id="624" name="Google Shape;624;g150fdb5c2d7_0_3"/>
          <p:cNvPicPr preferRelativeResize="0"/>
          <p:nvPr/>
        </p:nvPicPr>
        <p:blipFill rotWithShape="1">
          <a:blip r:embed="rId4">
            <a:alphaModFix/>
          </a:blip>
          <a:srcRect b="50939" l="51302" r="0" t="0"/>
          <a:stretch/>
        </p:blipFill>
        <p:spPr>
          <a:xfrm>
            <a:off x="500950" y="0"/>
            <a:ext cx="500950" cy="504688"/>
          </a:xfrm>
          <a:prstGeom prst="rect">
            <a:avLst/>
          </a:prstGeom>
          <a:noFill/>
          <a:ln>
            <a:noFill/>
          </a:ln>
        </p:spPr>
      </p:pic>
      <p:pic>
        <p:nvPicPr>
          <p:cNvPr id="625" name="Google Shape;625;g150fdb5c2d7_0_3"/>
          <p:cNvPicPr preferRelativeResize="0"/>
          <p:nvPr/>
        </p:nvPicPr>
        <p:blipFill rotWithShape="1">
          <a:blip r:embed="rId5">
            <a:alphaModFix/>
          </a:blip>
          <a:srcRect b="50939" l="0" r="67533" t="0"/>
          <a:stretch/>
        </p:blipFill>
        <p:spPr>
          <a:xfrm>
            <a:off x="0" y="504688"/>
            <a:ext cx="500950" cy="504688"/>
          </a:xfrm>
          <a:prstGeom prst="rect">
            <a:avLst/>
          </a:prstGeom>
          <a:noFill/>
          <a:ln>
            <a:noFill/>
          </a:ln>
        </p:spPr>
      </p:pic>
      <p:sp>
        <p:nvSpPr>
          <p:cNvPr id="626" name="Google Shape;626;g150fdb5c2d7_0_3"/>
          <p:cNvSpPr txBox="1"/>
          <p:nvPr/>
        </p:nvSpPr>
        <p:spPr>
          <a:xfrm>
            <a:off x="1311988" y="216300"/>
            <a:ext cx="8970900" cy="6641700"/>
          </a:xfrm>
          <a:prstGeom prst="rect">
            <a:avLst/>
          </a:prstGeom>
          <a:noFill/>
          <a:ln>
            <a:noFill/>
          </a:ln>
        </p:spPr>
        <p:txBody>
          <a:bodyPr anchorCtr="0" anchor="t" bIns="91425" lIns="91425" spcFirstLastPara="1" rIns="91425" wrap="square" tIns="91425">
            <a:spAutoFit/>
          </a:bodyPr>
          <a:lstStyle/>
          <a:p>
            <a:pPr indent="-228600" lvl="0" marL="457200" rtl="0" algn="l">
              <a:lnSpc>
                <a:spcPct val="115000"/>
              </a:lnSpc>
              <a:spcBef>
                <a:spcPts val="0"/>
              </a:spcBef>
              <a:spcAft>
                <a:spcPts val="0"/>
              </a:spcAft>
              <a:buClr>
                <a:srgbClr val="212529"/>
              </a:buClr>
              <a:buSzPts val="1250"/>
              <a:buFont typeface="Courier New"/>
              <a:buNone/>
            </a:pPr>
            <a:r>
              <a:rPr lang="es-ES" sz="1250">
                <a:solidFill>
                  <a:srgbClr val="515484"/>
                </a:solidFill>
                <a:latin typeface="Courier New"/>
                <a:ea typeface="Courier New"/>
                <a:cs typeface="Courier New"/>
                <a:sym typeface="Courier New"/>
              </a:rPr>
              <a:t>&lt;div</a:t>
            </a:r>
            <a:r>
              <a:rPr lang="es-ES" sz="1250">
                <a:solidFill>
                  <a:srgbClr val="444444"/>
                </a:solidFill>
                <a:latin typeface="Courier New"/>
                <a:ea typeface="Courier New"/>
                <a:cs typeface="Courier New"/>
                <a:sym typeface="Courier New"/>
              </a:rPr>
              <a:t> </a:t>
            </a:r>
            <a:r>
              <a:rPr lang="es-ES" sz="1250">
                <a:solidFill>
                  <a:srgbClr val="660003"/>
                </a:solidFill>
                <a:latin typeface="Courier New"/>
                <a:ea typeface="Courier New"/>
                <a:cs typeface="Courier New"/>
                <a:sym typeface="Courier New"/>
              </a:rPr>
              <a:t>itemscope</a:t>
            </a:r>
            <a:r>
              <a:rPr lang="es-ES" sz="1250">
                <a:solidFill>
                  <a:srgbClr val="444444"/>
                </a:solidFill>
                <a:latin typeface="Courier New"/>
                <a:ea typeface="Courier New"/>
                <a:cs typeface="Courier New"/>
                <a:sym typeface="Courier New"/>
              </a:rPr>
              <a:t> </a:t>
            </a:r>
            <a:r>
              <a:rPr lang="es-ES" sz="1250">
                <a:solidFill>
                  <a:srgbClr val="660003"/>
                </a:solidFill>
                <a:latin typeface="Courier New"/>
                <a:ea typeface="Courier New"/>
                <a:cs typeface="Courier New"/>
                <a:sym typeface="Courier New"/>
              </a:rPr>
              <a:t>itemtype</a:t>
            </a:r>
            <a:r>
              <a:rPr lang="es-ES" sz="1250">
                <a:solidFill>
                  <a:srgbClr val="666600"/>
                </a:solidFill>
                <a:latin typeface="Courier New"/>
                <a:ea typeface="Courier New"/>
                <a:cs typeface="Courier New"/>
                <a:sym typeface="Courier New"/>
              </a:rPr>
              <a:t>=</a:t>
            </a:r>
            <a:r>
              <a:rPr lang="es-ES" sz="1250">
                <a:solidFill>
                  <a:srgbClr val="008800"/>
                </a:solidFill>
                <a:latin typeface="Courier New"/>
                <a:ea typeface="Courier New"/>
                <a:cs typeface="Courier New"/>
                <a:sym typeface="Courier New"/>
              </a:rPr>
              <a:t>"https://schema.org/Product"</a:t>
            </a:r>
            <a:r>
              <a:rPr lang="es-ES" sz="1250">
                <a:solidFill>
                  <a:srgbClr val="515484"/>
                </a:solidFill>
                <a:latin typeface="Courier New"/>
                <a:ea typeface="Courier New"/>
                <a:cs typeface="Courier New"/>
                <a:sym typeface="Courier New"/>
              </a:rPr>
              <a:t>&gt;</a:t>
            </a:r>
            <a:endParaRPr sz="1250">
              <a:solidFill>
                <a:srgbClr val="515484"/>
              </a:solidFill>
              <a:latin typeface="Courier New"/>
              <a:ea typeface="Courier New"/>
              <a:cs typeface="Courier New"/>
              <a:sym typeface="Courier New"/>
            </a:endParaRPr>
          </a:p>
          <a:p>
            <a:pPr indent="-228600" lvl="0" marL="457200" rtl="0" algn="l">
              <a:lnSpc>
                <a:spcPct val="115000"/>
              </a:lnSpc>
              <a:spcBef>
                <a:spcPts val="0"/>
              </a:spcBef>
              <a:spcAft>
                <a:spcPts val="0"/>
              </a:spcAft>
              <a:buClr>
                <a:srgbClr val="212529"/>
              </a:buClr>
              <a:buSzPts val="1250"/>
              <a:buFont typeface="Courier New"/>
              <a:buNone/>
            </a:pPr>
            <a:r>
              <a:rPr lang="es-ES" sz="1250">
                <a:solidFill>
                  <a:srgbClr val="444444"/>
                </a:solidFill>
                <a:latin typeface="Courier New"/>
                <a:ea typeface="Courier New"/>
                <a:cs typeface="Courier New"/>
                <a:sym typeface="Courier New"/>
              </a:rPr>
              <a:t>  </a:t>
            </a:r>
            <a:r>
              <a:rPr lang="es-ES" sz="1250">
                <a:solidFill>
                  <a:srgbClr val="515484"/>
                </a:solidFill>
                <a:latin typeface="Courier New"/>
                <a:ea typeface="Courier New"/>
                <a:cs typeface="Courier New"/>
                <a:sym typeface="Courier New"/>
              </a:rPr>
              <a:t>&lt;img</a:t>
            </a:r>
            <a:r>
              <a:rPr lang="es-ES" sz="1250">
                <a:solidFill>
                  <a:srgbClr val="444444"/>
                </a:solidFill>
                <a:latin typeface="Courier New"/>
                <a:ea typeface="Courier New"/>
                <a:cs typeface="Courier New"/>
                <a:sym typeface="Courier New"/>
              </a:rPr>
              <a:t> </a:t>
            </a:r>
            <a:r>
              <a:rPr lang="es-ES" sz="1250">
                <a:solidFill>
                  <a:srgbClr val="660003"/>
                </a:solidFill>
                <a:latin typeface="Courier New"/>
                <a:ea typeface="Courier New"/>
                <a:cs typeface="Courier New"/>
                <a:sym typeface="Courier New"/>
              </a:rPr>
              <a:t>itemprop</a:t>
            </a:r>
            <a:r>
              <a:rPr lang="es-ES" sz="1250">
                <a:solidFill>
                  <a:srgbClr val="666600"/>
                </a:solidFill>
                <a:latin typeface="Courier New"/>
                <a:ea typeface="Courier New"/>
                <a:cs typeface="Courier New"/>
                <a:sym typeface="Courier New"/>
              </a:rPr>
              <a:t>=</a:t>
            </a:r>
            <a:r>
              <a:rPr lang="es-ES" sz="1250">
                <a:solidFill>
                  <a:srgbClr val="008800"/>
                </a:solidFill>
                <a:latin typeface="Courier New"/>
                <a:ea typeface="Courier New"/>
                <a:cs typeface="Courier New"/>
                <a:sym typeface="Courier New"/>
              </a:rPr>
              <a:t>"image"</a:t>
            </a:r>
            <a:r>
              <a:rPr lang="es-ES" sz="1250">
                <a:solidFill>
                  <a:srgbClr val="444444"/>
                </a:solidFill>
                <a:latin typeface="Courier New"/>
                <a:ea typeface="Courier New"/>
                <a:cs typeface="Courier New"/>
                <a:sym typeface="Courier New"/>
              </a:rPr>
              <a:t> </a:t>
            </a:r>
            <a:r>
              <a:rPr lang="es-ES" sz="1250">
                <a:solidFill>
                  <a:srgbClr val="314B17"/>
                </a:solidFill>
                <a:latin typeface="Courier New"/>
                <a:ea typeface="Courier New"/>
                <a:cs typeface="Courier New"/>
                <a:sym typeface="Courier New"/>
              </a:rPr>
              <a:t>src</a:t>
            </a:r>
            <a:r>
              <a:rPr lang="es-ES" sz="1250">
                <a:solidFill>
                  <a:srgbClr val="666600"/>
                </a:solidFill>
                <a:latin typeface="Courier New"/>
                <a:ea typeface="Courier New"/>
                <a:cs typeface="Courier New"/>
                <a:sym typeface="Courier New"/>
              </a:rPr>
              <a:t>=</a:t>
            </a:r>
            <a:r>
              <a:rPr lang="es-ES" sz="1250">
                <a:solidFill>
                  <a:srgbClr val="314B17"/>
                </a:solidFill>
                <a:latin typeface="Courier New"/>
                <a:ea typeface="Courier New"/>
                <a:cs typeface="Courier New"/>
                <a:sym typeface="Courier New"/>
              </a:rPr>
              <a:t>"dell-30in-lcd.jpg"</a:t>
            </a:r>
            <a:r>
              <a:rPr lang="es-ES" sz="1250">
                <a:solidFill>
                  <a:srgbClr val="444444"/>
                </a:solidFill>
                <a:latin typeface="Courier New"/>
                <a:ea typeface="Courier New"/>
                <a:cs typeface="Courier New"/>
                <a:sym typeface="Courier New"/>
              </a:rPr>
              <a:t> </a:t>
            </a:r>
            <a:r>
              <a:rPr lang="es-ES" sz="1250">
                <a:solidFill>
                  <a:srgbClr val="314B17"/>
                </a:solidFill>
                <a:latin typeface="Courier New"/>
                <a:ea typeface="Courier New"/>
                <a:cs typeface="Courier New"/>
                <a:sym typeface="Courier New"/>
              </a:rPr>
              <a:t>alt</a:t>
            </a:r>
            <a:r>
              <a:rPr lang="es-ES" sz="1250">
                <a:solidFill>
                  <a:srgbClr val="666600"/>
                </a:solidFill>
                <a:latin typeface="Courier New"/>
                <a:ea typeface="Courier New"/>
                <a:cs typeface="Courier New"/>
                <a:sym typeface="Courier New"/>
              </a:rPr>
              <a:t>=</a:t>
            </a:r>
            <a:r>
              <a:rPr lang="es-ES" sz="1250">
                <a:solidFill>
                  <a:srgbClr val="314B17"/>
                </a:solidFill>
                <a:latin typeface="Courier New"/>
                <a:ea typeface="Courier New"/>
                <a:cs typeface="Courier New"/>
                <a:sym typeface="Courier New"/>
              </a:rPr>
              <a:t>"A Dell UltraSharp monitor"</a:t>
            </a:r>
            <a:r>
              <a:rPr lang="es-ES" sz="1250">
                <a:solidFill>
                  <a:srgbClr val="515484"/>
                </a:solidFill>
                <a:latin typeface="Courier New"/>
                <a:ea typeface="Courier New"/>
                <a:cs typeface="Courier New"/>
                <a:sym typeface="Courier New"/>
              </a:rPr>
              <a:t>/&gt;</a:t>
            </a:r>
            <a:endParaRPr sz="1250">
              <a:solidFill>
                <a:srgbClr val="515484"/>
              </a:solidFill>
              <a:latin typeface="Courier New"/>
              <a:ea typeface="Courier New"/>
              <a:cs typeface="Courier New"/>
              <a:sym typeface="Courier New"/>
            </a:endParaRPr>
          </a:p>
          <a:p>
            <a:pPr indent="-228600" lvl="0" marL="457200" rtl="0" algn="l">
              <a:lnSpc>
                <a:spcPct val="115000"/>
              </a:lnSpc>
              <a:spcBef>
                <a:spcPts val="0"/>
              </a:spcBef>
              <a:spcAft>
                <a:spcPts val="0"/>
              </a:spcAft>
              <a:buClr>
                <a:srgbClr val="212529"/>
              </a:buClr>
              <a:buSzPts val="1250"/>
              <a:buFont typeface="Courier New"/>
              <a:buNone/>
            </a:pPr>
            <a:r>
              <a:rPr lang="es-ES" sz="1250">
                <a:solidFill>
                  <a:srgbClr val="444444"/>
                </a:solidFill>
                <a:latin typeface="Courier New"/>
                <a:ea typeface="Courier New"/>
                <a:cs typeface="Courier New"/>
                <a:sym typeface="Courier New"/>
              </a:rPr>
              <a:t>  </a:t>
            </a:r>
            <a:r>
              <a:rPr lang="es-ES" sz="1250">
                <a:solidFill>
                  <a:srgbClr val="515484"/>
                </a:solidFill>
                <a:latin typeface="Courier New"/>
                <a:ea typeface="Courier New"/>
                <a:cs typeface="Courier New"/>
                <a:sym typeface="Courier New"/>
              </a:rPr>
              <a:t>&lt;span</a:t>
            </a:r>
            <a:r>
              <a:rPr lang="es-ES" sz="1250">
                <a:solidFill>
                  <a:srgbClr val="444444"/>
                </a:solidFill>
                <a:latin typeface="Courier New"/>
                <a:ea typeface="Courier New"/>
                <a:cs typeface="Courier New"/>
                <a:sym typeface="Courier New"/>
              </a:rPr>
              <a:t> </a:t>
            </a:r>
            <a:r>
              <a:rPr lang="es-ES" sz="1250">
                <a:solidFill>
                  <a:srgbClr val="660003"/>
                </a:solidFill>
                <a:latin typeface="Courier New"/>
                <a:ea typeface="Courier New"/>
                <a:cs typeface="Courier New"/>
                <a:sym typeface="Courier New"/>
              </a:rPr>
              <a:t>itemprop</a:t>
            </a:r>
            <a:r>
              <a:rPr lang="es-ES" sz="1250">
                <a:solidFill>
                  <a:srgbClr val="666600"/>
                </a:solidFill>
                <a:latin typeface="Courier New"/>
                <a:ea typeface="Courier New"/>
                <a:cs typeface="Courier New"/>
                <a:sym typeface="Courier New"/>
              </a:rPr>
              <a:t>=</a:t>
            </a:r>
            <a:r>
              <a:rPr lang="es-ES" sz="1250">
                <a:solidFill>
                  <a:srgbClr val="008800"/>
                </a:solidFill>
                <a:latin typeface="Courier New"/>
                <a:ea typeface="Courier New"/>
                <a:cs typeface="Courier New"/>
                <a:sym typeface="Courier New"/>
              </a:rPr>
              <a:t>"name"</a:t>
            </a:r>
            <a:r>
              <a:rPr lang="es-ES" sz="1250">
                <a:solidFill>
                  <a:srgbClr val="515484"/>
                </a:solidFill>
                <a:latin typeface="Courier New"/>
                <a:ea typeface="Courier New"/>
                <a:cs typeface="Courier New"/>
                <a:sym typeface="Courier New"/>
              </a:rPr>
              <a:t>&gt;</a:t>
            </a:r>
            <a:r>
              <a:rPr lang="es-ES" sz="1250">
                <a:solidFill>
                  <a:srgbClr val="444444"/>
                </a:solidFill>
                <a:latin typeface="Courier New"/>
                <a:ea typeface="Courier New"/>
                <a:cs typeface="Courier New"/>
                <a:sym typeface="Courier New"/>
              </a:rPr>
              <a:t>Dell UltraSharp 30" LCD Monitor</a:t>
            </a:r>
            <a:r>
              <a:rPr lang="es-ES" sz="1250">
                <a:solidFill>
                  <a:srgbClr val="515484"/>
                </a:solidFill>
                <a:latin typeface="Courier New"/>
                <a:ea typeface="Courier New"/>
                <a:cs typeface="Courier New"/>
                <a:sym typeface="Courier New"/>
              </a:rPr>
              <a:t>&lt;/span&gt;</a:t>
            </a:r>
            <a:endParaRPr sz="1250">
              <a:solidFill>
                <a:srgbClr val="515484"/>
              </a:solidFill>
              <a:latin typeface="Courier New"/>
              <a:ea typeface="Courier New"/>
              <a:cs typeface="Courier New"/>
              <a:sym typeface="Courier New"/>
            </a:endParaRPr>
          </a:p>
          <a:p>
            <a:pPr indent="-228600" lvl="0" marL="457200" rtl="0" algn="l">
              <a:lnSpc>
                <a:spcPct val="115000"/>
              </a:lnSpc>
              <a:spcBef>
                <a:spcPts val="0"/>
              </a:spcBef>
              <a:spcAft>
                <a:spcPts val="0"/>
              </a:spcAft>
              <a:buClr>
                <a:srgbClr val="212529"/>
              </a:buClr>
              <a:buSzPts val="1250"/>
              <a:buFont typeface="Courier New"/>
              <a:buNone/>
            </a:pPr>
            <a:r>
              <a:t/>
            </a:r>
            <a:endParaRPr sz="1250">
              <a:solidFill>
                <a:srgbClr val="212529"/>
              </a:solidFill>
              <a:latin typeface="Courier New"/>
              <a:ea typeface="Courier New"/>
              <a:cs typeface="Courier New"/>
              <a:sym typeface="Courier New"/>
            </a:endParaRPr>
          </a:p>
          <a:p>
            <a:pPr indent="-228600" lvl="0" marL="457200" rtl="0" algn="l">
              <a:lnSpc>
                <a:spcPct val="115000"/>
              </a:lnSpc>
              <a:spcBef>
                <a:spcPts val="0"/>
              </a:spcBef>
              <a:spcAft>
                <a:spcPts val="0"/>
              </a:spcAft>
              <a:buClr>
                <a:srgbClr val="212529"/>
              </a:buClr>
              <a:buSzPts val="1250"/>
              <a:buFont typeface="Courier New"/>
              <a:buNone/>
            </a:pPr>
            <a:r>
              <a:rPr lang="es-ES" sz="1250">
                <a:solidFill>
                  <a:srgbClr val="444444"/>
                </a:solidFill>
                <a:latin typeface="Courier New"/>
                <a:ea typeface="Courier New"/>
                <a:cs typeface="Courier New"/>
                <a:sym typeface="Courier New"/>
              </a:rPr>
              <a:t>  </a:t>
            </a:r>
            <a:r>
              <a:rPr lang="es-ES" sz="1250">
                <a:solidFill>
                  <a:srgbClr val="515484"/>
                </a:solidFill>
                <a:latin typeface="Courier New"/>
                <a:ea typeface="Courier New"/>
                <a:cs typeface="Courier New"/>
                <a:sym typeface="Courier New"/>
              </a:rPr>
              <a:t>&lt;div</a:t>
            </a:r>
            <a:r>
              <a:rPr lang="es-ES" sz="1250">
                <a:solidFill>
                  <a:srgbClr val="444444"/>
                </a:solidFill>
                <a:latin typeface="Courier New"/>
                <a:ea typeface="Courier New"/>
                <a:cs typeface="Courier New"/>
                <a:sym typeface="Courier New"/>
              </a:rPr>
              <a:t> </a:t>
            </a:r>
            <a:r>
              <a:rPr lang="es-ES" sz="1250">
                <a:solidFill>
                  <a:srgbClr val="660003"/>
                </a:solidFill>
                <a:latin typeface="Courier New"/>
                <a:ea typeface="Courier New"/>
                <a:cs typeface="Courier New"/>
                <a:sym typeface="Courier New"/>
              </a:rPr>
              <a:t>itemprop</a:t>
            </a:r>
            <a:r>
              <a:rPr lang="es-ES" sz="1250">
                <a:solidFill>
                  <a:srgbClr val="666600"/>
                </a:solidFill>
                <a:latin typeface="Courier New"/>
                <a:ea typeface="Courier New"/>
                <a:cs typeface="Courier New"/>
                <a:sym typeface="Courier New"/>
              </a:rPr>
              <a:t>=</a:t>
            </a:r>
            <a:r>
              <a:rPr lang="es-ES" sz="1250">
                <a:solidFill>
                  <a:srgbClr val="008800"/>
                </a:solidFill>
                <a:latin typeface="Courier New"/>
                <a:ea typeface="Courier New"/>
                <a:cs typeface="Courier New"/>
                <a:sym typeface="Courier New"/>
              </a:rPr>
              <a:t>"aggregateRating"</a:t>
            </a:r>
            <a:endParaRPr sz="1250">
              <a:solidFill>
                <a:srgbClr val="008800"/>
              </a:solidFill>
              <a:latin typeface="Courier New"/>
              <a:ea typeface="Courier New"/>
              <a:cs typeface="Courier New"/>
              <a:sym typeface="Courier New"/>
            </a:endParaRPr>
          </a:p>
          <a:p>
            <a:pPr indent="-228600" lvl="0" marL="457200" rtl="0" algn="l">
              <a:lnSpc>
                <a:spcPct val="115000"/>
              </a:lnSpc>
              <a:spcBef>
                <a:spcPts val="0"/>
              </a:spcBef>
              <a:spcAft>
                <a:spcPts val="0"/>
              </a:spcAft>
              <a:buClr>
                <a:srgbClr val="212529"/>
              </a:buClr>
              <a:buSzPts val="1250"/>
              <a:buFont typeface="Courier New"/>
              <a:buNone/>
            </a:pPr>
            <a:r>
              <a:rPr lang="es-ES" sz="1250">
                <a:solidFill>
                  <a:srgbClr val="444444"/>
                </a:solidFill>
                <a:latin typeface="Courier New"/>
                <a:ea typeface="Courier New"/>
                <a:cs typeface="Courier New"/>
                <a:sym typeface="Courier New"/>
              </a:rPr>
              <a:t>    </a:t>
            </a:r>
            <a:r>
              <a:rPr lang="es-ES" sz="1250">
                <a:solidFill>
                  <a:srgbClr val="660003"/>
                </a:solidFill>
                <a:latin typeface="Courier New"/>
                <a:ea typeface="Courier New"/>
                <a:cs typeface="Courier New"/>
                <a:sym typeface="Courier New"/>
              </a:rPr>
              <a:t>itemscope</a:t>
            </a:r>
            <a:r>
              <a:rPr lang="es-ES" sz="1250">
                <a:solidFill>
                  <a:srgbClr val="444444"/>
                </a:solidFill>
                <a:latin typeface="Courier New"/>
                <a:ea typeface="Courier New"/>
                <a:cs typeface="Courier New"/>
                <a:sym typeface="Courier New"/>
              </a:rPr>
              <a:t> </a:t>
            </a:r>
            <a:r>
              <a:rPr lang="es-ES" sz="1250">
                <a:solidFill>
                  <a:srgbClr val="660003"/>
                </a:solidFill>
                <a:latin typeface="Courier New"/>
                <a:ea typeface="Courier New"/>
                <a:cs typeface="Courier New"/>
                <a:sym typeface="Courier New"/>
              </a:rPr>
              <a:t>itemtype</a:t>
            </a:r>
            <a:r>
              <a:rPr lang="es-ES" sz="1250">
                <a:solidFill>
                  <a:srgbClr val="666600"/>
                </a:solidFill>
                <a:latin typeface="Courier New"/>
                <a:ea typeface="Courier New"/>
                <a:cs typeface="Courier New"/>
                <a:sym typeface="Courier New"/>
              </a:rPr>
              <a:t>=</a:t>
            </a:r>
            <a:r>
              <a:rPr lang="es-ES" sz="1250">
                <a:solidFill>
                  <a:srgbClr val="008800"/>
                </a:solidFill>
                <a:latin typeface="Courier New"/>
                <a:ea typeface="Courier New"/>
                <a:cs typeface="Courier New"/>
                <a:sym typeface="Courier New"/>
              </a:rPr>
              <a:t>"https://schema.org/AggregateRating"</a:t>
            </a:r>
            <a:r>
              <a:rPr lang="es-ES" sz="1250">
                <a:solidFill>
                  <a:srgbClr val="515484"/>
                </a:solidFill>
                <a:latin typeface="Courier New"/>
                <a:ea typeface="Courier New"/>
                <a:cs typeface="Courier New"/>
                <a:sym typeface="Courier New"/>
              </a:rPr>
              <a:t>&gt;</a:t>
            </a:r>
            <a:endParaRPr sz="1250">
              <a:solidFill>
                <a:srgbClr val="515484"/>
              </a:solidFill>
              <a:latin typeface="Courier New"/>
              <a:ea typeface="Courier New"/>
              <a:cs typeface="Courier New"/>
              <a:sym typeface="Courier New"/>
            </a:endParaRPr>
          </a:p>
          <a:p>
            <a:pPr indent="-228600" lvl="0" marL="457200" rtl="0" algn="l">
              <a:lnSpc>
                <a:spcPct val="115000"/>
              </a:lnSpc>
              <a:spcBef>
                <a:spcPts val="0"/>
              </a:spcBef>
              <a:spcAft>
                <a:spcPts val="0"/>
              </a:spcAft>
              <a:buClr>
                <a:srgbClr val="212529"/>
              </a:buClr>
              <a:buSzPts val="1250"/>
              <a:buFont typeface="Courier New"/>
              <a:buNone/>
            </a:pPr>
            <a:r>
              <a:rPr lang="es-ES" sz="1250">
                <a:solidFill>
                  <a:srgbClr val="444444"/>
                </a:solidFill>
                <a:latin typeface="Courier New"/>
                <a:ea typeface="Courier New"/>
                <a:cs typeface="Courier New"/>
                <a:sym typeface="Courier New"/>
              </a:rPr>
              <a:t>    </a:t>
            </a:r>
            <a:r>
              <a:rPr lang="es-ES" sz="1250">
                <a:solidFill>
                  <a:srgbClr val="515484"/>
                </a:solidFill>
                <a:latin typeface="Courier New"/>
                <a:ea typeface="Courier New"/>
                <a:cs typeface="Courier New"/>
                <a:sym typeface="Courier New"/>
              </a:rPr>
              <a:t>&lt;span</a:t>
            </a:r>
            <a:r>
              <a:rPr lang="es-ES" sz="1250">
                <a:solidFill>
                  <a:srgbClr val="444444"/>
                </a:solidFill>
                <a:latin typeface="Courier New"/>
                <a:ea typeface="Courier New"/>
                <a:cs typeface="Courier New"/>
                <a:sym typeface="Courier New"/>
              </a:rPr>
              <a:t> </a:t>
            </a:r>
            <a:r>
              <a:rPr lang="es-ES" sz="1250">
                <a:solidFill>
                  <a:srgbClr val="660003"/>
                </a:solidFill>
                <a:latin typeface="Courier New"/>
                <a:ea typeface="Courier New"/>
                <a:cs typeface="Courier New"/>
                <a:sym typeface="Courier New"/>
              </a:rPr>
              <a:t>itemprop</a:t>
            </a:r>
            <a:r>
              <a:rPr lang="es-ES" sz="1250">
                <a:solidFill>
                  <a:srgbClr val="666600"/>
                </a:solidFill>
                <a:latin typeface="Courier New"/>
                <a:ea typeface="Courier New"/>
                <a:cs typeface="Courier New"/>
                <a:sym typeface="Courier New"/>
              </a:rPr>
              <a:t>=</a:t>
            </a:r>
            <a:r>
              <a:rPr lang="es-ES" sz="1250">
                <a:solidFill>
                  <a:srgbClr val="008800"/>
                </a:solidFill>
                <a:latin typeface="Courier New"/>
                <a:ea typeface="Courier New"/>
                <a:cs typeface="Courier New"/>
                <a:sym typeface="Courier New"/>
              </a:rPr>
              <a:t>"ratingValue"</a:t>
            </a:r>
            <a:r>
              <a:rPr lang="es-ES" sz="1250">
                <a:solidFill>
                  <a:srgbClr val="515484"/>
                </a:solidFill>
                <a:latin typeface="Courier New"/>
                <a:ea typeface="Courier New"/>
                <a:cs typeface="Courier New"/>
                <a:sym typeface="Courier New"/>
              </a:rPr>
              <a:t>&gt;</a:t>
            </a:r>
            <a:r>
              <a:rPr lang="es-ES" sz="1250">
                <a:solidFill>
                  <a:srgbClr val="444444"/>
                </a:solidFill>
                <a:latin typeface="Courier New"/>
                <a:ea typeface="Courier New"/>
                <a:cs typeface="Courier New"/>
                <a:sym typeface="Courier New"/>
              </a:rPr>
              <a:t>87</a:t>
            </a:r>
            <a:r>
              <a:rPr lang="es-ES" sz="1250">
                <a:solidFill>
                  <a:srgbClr val="515484"/>
                </a:solidFill>
                <a:latin typeface="Courier New"/>
                <a:ea typeface="Courier New"/>
                <a:cs typeface="Courier New"/>
                <a:sym typeface="Courier New"/>
              </a:rPr>
              <a:t>&lt;/span&gt;</a:t>
            </a:r>
            <a:endParaRPr sz="1250">
              <a:solidFill>
                <a:srgbClr val="515484"/>
              </a:solidFill>
              <a:latin typeface="Courier New"/>
              <a:ea typeface="Courier New"/>
              <a:cs typeface="Courier New"/>
              <a:sym typeface="Courier New"/>
            </a:endParaRPr>
          </a:p>
          <a:p>
            <a:pPr indent="-228600" lvl="0" marL="457200" rtl="0" algn="l">
              <a:lnSpc>
                <a:spcPct val="115000"/>
              </a:lnSpc>
              <a:spcBef>
                <a:spcPts val="0"/>
              </a:spcBef>
              <a:spcAft>
                <a:spcPts val="0"/>
              </a:spcAft>
              <a:buClr>
                <a:srgbClr val="212529"/>
              </a:buClr>
              <a:buSzPts val="1250"/>
              <a:buFont typeface="Courier New"/>
              <a:buNone/>
            </a:pPr>
            <a:r>
              <a:rPr lang="es-ES" sz="1250">
                <a:solidFill>
                  <a:srgbClr val="444444"/>
                </a:solidFill>
                <a:latin typeface="Courier New"/>
                <a:ea typeface="Courier New"/>
                <a:cs typeface="Courier New"/>
                <a:sym typeface="Courier New"/>
              </a:rPr>
              <a:t>    out of </a:t>
            </a:r>
            <a:r>
              <a:rPr lang="es-ES" sz="1250">
                <a:solidFill>
                  <a:srgbClr val="515484"/>
                </a:solidFill>
                <a:latin typeface="Courier New"/>
                <a:ea typeface="Courier New"/>
                <a:cs typeface="Courier New"/>
                <a:sym typeface="Courier New"/>
              </a:rPr>
              <a:t>&lt;span</a:t>
            </a:r>
            <a:r>
              <a:rPr lang="es-ES" sz="1250">
                <a:solidFill>
                  <a:srgbClr val="444444"/>
                </a:solidFill>
                <a:latin typeface="Courier New"/>
                <a:ea typeface="Courier New"/>
                <a:cs typeface="Courier New"/>
                <a:sym typeface="Courier New"/>
              </a:rPr>
              <a:t> </a:t>
            </a:r>
            <a:r>
              <a:rPr lang="es-ES" sz="1250">
                <a:solidFill>
                  <a:srgbClr val="660003"/>
                </a:solidFill>
                <a:latin typeface="Courier New"/>
                <a:ea typeface="Courier New"/>
                <a:cs typeface="Courier New"/>
                <a:sym typeface="Courier New"/>
              </a:rPr>
              <a:t>itemprop</a:t>
            </a:r>
            <a:r>
              <a:rPr lang="es-ES" sz="1250">
                <a:solidFill>
                  <a:srgbClr val="666600"/>
                </a:solidFill>
                <a:latin typeface="Courier New"/>
                <a:ea typeface="Courier New"/>
                <a:cs typeface="Courier New"/>
                <a:sym typeface="Courier New"/>
              </a:rPr>
              <a:t>=</a:t>
            </a:r>
            <a:r>
              <a:rPr lang="es-ES" sz="1250">
                <a:solidFill>
                  <a:srgbClr val="008800"/>
                </a:solidFill>
                <a:latin typeface="Courier New"/>
                <a:ea typeface="Courier New"/>
                <a:cs typeface="Courier New"/>
                <a:sym typeface="Courier New"/>
              </a:rPr>
              <a:t>"bestRating"</a:t>
            </a:r>
            <a:r>
              <a:rPr lang="es-ES" sz="1250">
                <a:solidFill>
                  <a:srgbClr val="515484"/>
                </a:solidFill>
                <a:latin typeface="Courier New"/>
                <a:ea typeface="Courier New"/>
                <a:cs typeface="Courier New"/>
                <a:sym typeface="Courier New"/>
              </a:rPr>
              <a:t>&gt;</a:t>
            </a:r>
            <a:r>
              <a:rPr lang="es-ES" sz="1250">
                <a:solidFill>
                  <a:srgbClr val="444444"/>
                </a:solidFill>
                <a:latin typeface="Courier New"/>
                <a:ea typeface="Courier New"/>
                <a:cs typeface="Courier New"/>
                <a:sym typeface="Courier New"/>
              </a:rPr>
              <a:t>100</a:t>
            </a:r>
            <a:r>
              <a:rPr lang="es-ES" sz="1250">
                <a:solidFill>
                  <a:srgbClr val="515484"/>
                </a:solidFill>
                <a:latin typeface="Courier New"/>
                <a:ea typeface="Courier New"/>
                <a:cs typeface="Courier New"/>
                <a:sym typeface="Courier New"/>
              </a:rPr>
              <a:t>&lt;/span&gt;</a:t>
            </a:r>
            <a:endParaRPr sz="1250">
              <a:solidFill>
                <a:srgbClr val="515484"/>
              </a:solidFill>
              <a:latin typeface="Courier New"/>
              <a:ea typeface="Courier New"/>
              <a:cs typeface="Courier New"/>
              <a:sym typeface="Courier New"/>
            </a:endParaRPr>
          </a:p>
          <a:p>
            <a:pPr indent="-228600" lvl="0" marL="457200" rtl="0" algn="l">
              <a:lnSpc>
                <a:spcPct val="115000"/>
              </a:lnSpc>
              <a:spcBef>
                <a:spcPts val="0"/>
              </a:spcBef>
              <a:spcAft>
                <a:spcPts val="0"/>
              </a:spcAft>
              <a:buClr>
                <a:srgbClr val="212529"/>
              </a:buClr>
              <a:buSzPts val="1250"/>
              <a:buFont typeface="Courier New"/>
              <a:buNone/>
            </a:pPr>
            <a:r>
              <a:rPr lang="es-ES" sz="1250">
                <a:solidFill>
                  <a:srgbClr val="444444"/>
                </a:solidFill>
                <a:latin typeface="Courier New"/>
                <a:ea typeface="Courier New"/>
                <a:cs typeface="Courier New"/>
                <a:sym typeface="Courier New"/>
              </a:rPr>
              <a:t>    based on </a:t>
            </a:r>
            <a:r>
              <a:rPr lang="es-ES" sz="1250">
                <a:solidFill>
                  <a:srgbClr val="515484"/>
                </a:solidFill>
                <a:latin typeface="Courier New"/>
                <a:ea typeface="Courier New"/>
                <a:cs typeface="Courier New"/>
                <a:sym typeface="Courier New"/>
              </a:rPr>
              <a:t>&lt;span</a:t>
            </a:r>
            <a:r>
              <a:rPr lang="es-ES" sz="1250">
                <a:solidFill>
                  <a:srgbClr val="444444"/>
                </a:solidFill>
                <a:latin typeface="Courier New"/>
                <a:ea typeface="Courier New"/>
                <a:cs typeface="Courier New"/>
                <a:sym typeface="Courier New"/>
              </a:rPr>
              <a:t> </a:t>
            </a:r>
            <a:r>
              <a:rPr lang="es-ES" sz="1250">
                <a:solidFill>
                  <a:srgbClr val="660003"/>
                </a:solidFill>
                <a:latin typeface="Courier New"/>
                <a:ea typeface="Courier New"/>
                <a:cs typeface="Courier New"/>
                <a:sym typeface="Courier New"/>
              </a:rPr>
              <a:t>itemprop</a:t>
            </a:r>
            <a:r>
              <a:rPr lang="es-ES" sz="1250">
                <a:solidFill>
                  <a:srgbClr val="666600"/>
                </a:solidFill>
                <a:latin typeface="Courier New"/>
                <a:ea typeface="Courier New"/>
                <a:cs typeface="Courier New"/>
                <a:sym typeface="Courier New"/>
              </a:rPr>
              <a:t>=</a:t>
            </a:r>
            <a:r>
              <a:rPr lang="es-ES" sz="1250">
                <a:solidFill>
                  <a:srgbClr val="008800"/>
                </a:solidFill>
                <a:latin typeface="Courier New"/>
                <a:ea typeface="Courier New"/>
                <a:cs typeface="Courier New"/>
                <a:sym typeface="Courier New"/>
              </a:rPr>
              <a:t>"ratingCount"</a:t>
            </a:r>
            <a:r>
              <a:rPr lang="es-ES" sz="1250">
                <a:solidFill>
                  <a:srgbClr val="515484"/>
                </a:solidFill>
                <a:latin typeface="Courier New"/>
                <a:ea typeface="Courier New"/>
                <a:cs typeface="Courier New"/>
                <a:sym typeface="Courier New"/>
              </a:rPr>
              <a:t>&gt;</a:t>
            </a:r>
            <a:r>
              <a:rPr lang="es-ES" sz="1250">
                <a:solidFill>
                  <a:srgbClr val="444444"/>
                </a:solidFill>
                <a:latin typeface="Courier New"/>
                <a:ea typeface="Courier New"/>
                <a:cs typeface="Courier New"/>
                <a:sym typeface="Courier New"/>
              </a:rPr>
              <a:t>24</a:t>
            </a:r>
            <a:r>
              <a:rPr lang="es-ES" sz="1250">
                <a:solidFill>
                  <a:srgbClr val="515484"/>
                </a:solidFill>
                <a:latin typeface="Courier New"/>
                <a:ea typeface="Courier New"/>
                <a:cs typeface="Courier New"/>
                <a:sym typeface="Courier New"/>
              </a:rPr>
              <a:t>&lt;/span&gt;</a:t>
            </a:r>
            <a:r>
              <a:rPr lang="es-ES" sz="1250">
                <a:solidFill>
                  <a:srgbClr val="444444"/>
                </a:solidFill>
                <a:latin typeface="Courier New"/>
                <a:ea typeface="Courier New"/>
                <a:cs typeface="Courier New"/>
                <a:sym typeface="Courier New"/>
              </a:rPr>
              <a:t> user ratings</a:t>
            </a:r>
            <a:endParaRPr sz="1250">
              <a:solidFill>
                <a:srgbClr val="444444"/>
              </a:solidFill>
              <a:latin typeface="Courier New"/>
              <a:ea typeface="Courier New"/>
              <a:cs typeface="Courier New"/>
              <a:sym typeface="Courier New"/>
            </a:endParaRPr>
          </a:p>
          <a:p>
            <a:pPr indent="-228600" lvl="0" marL="457200" rtl="0" algn="l">
              <a:lnSpc>
                <a:spcPct val="115000"/>
              </a:lnSpc>
              <a:spcBef>
                <a:spcPts val="0"/>
              </a:spcBef>
              <a:spcAft>
                <a:spcPts val="0"/>
              </a:spcAft>
              <a:buClr>
                <a:srgbClr val="212529"/>
              </a:buClr>
              <a:buSzPts val="1250"/>
              <a:buFont typeface="Courier New"/>
              <a:buNone/>
            </a:pPr>
            <a:r>
              <a:rPr lang="es-ES" sz="1250">
                <a:solidFill>
                  <a:srgbClr val="444444"/>
                </a:solidFill>
                <a:latin typeface="Courier New"/>
                <a:ea typeface="Courier New"/>
                <a:cs typeface="Courier New"/>
                <a:sym typeface="Courier New"/>
              </a:rPr>
              <a:t>  </a:t>
            </a:r>
            <a:r>
              <a:rPr lang="es-ES" sz="1250">
                <a:solidFill>
                  <a:srgbClr val="515484"/>
                </a:solidFill>
                <a:latin typeface="Courier New"/>
                <a:ea typeface="Courier New"/>
                <a:cs typeface="Courier New"/>
                <a:sym typeface="Courier New"/>
              </a:rPr>
              <a:t>&lt;/div&gt;</a:t>
            </a:r>
            <a:endParaRPr sz="1250">
              <a:solidFill>
                <a:srgbClr val="515484"/>
              </a:solidFill>
              <a:latin typeface="Courier New"/>
              <a:ea typeface="Courier New"/>
              <a:cs typeface="Courier New"/>
              <a:sym typeface="Courier New"/>
            </a:endParaRPr>
          </a:p>
          <a:p>
            <a:pPr indent="-228600" lvl="0" marL="457200" rtl="0" algn="l">
              <a:lnSpc>
                <a:spcPct val="115000"/>
              </a:lnSpc>
              <a:spcBef>
                <a:spcPts val="0"/>
              </a:spcBef>
              <a:spcAft>
                <a:spcPts val="0"/>
              </a:spcAft>
              <a:buClr>
                <a:srgbClr val="212529"/>
              </a:buClr>
              <a:buSzPts val="1250"/>
              <a:buFont typeface="Courier New"/>
              <a:buNone/>
            </a:pPr>
            <a:r>
              <a:t/>
            </a:r>
            <a:endParaRPr sz="1250">
              <a:solidFill>
                <a:srgbClr val="212529"/>
              </a:solidFill>
              <a:latin typeface="Courier New"/>
              <a:ea typeface="Courier New"/>
              <a:cs typeface="Courier New"/>
              <a:sym typeface="Courier New"/>
            </a:endParaRPr>
          </a:p>
          <a:p>
            <a:pPr indent="-228600" lvl="0" marL="457200" rtl="0" algn="l">
              <a:lnSpc>
                <a:spcPct val="115000"/>
              </a:lnSpc>
              <a:spcBef>
                <a:spcPts val="0"/>
              </a:spcBef>
              <a:spcAft>
                <a:spcPts val="0"/>
              </a:spcAft>
              <a:buClr>
                <a:srgbClr val="212529"/>
              </a:buClr>
              <a:buSzPts val="1250"/>
              <a:buFont typeface="Courier New"/>
              <a:buNone/>
            </a:pPr>
            <a:r>
              <a:rPr lang="es-ES" sz="1250">
                <a:solidFill>
                  <a:srgbClr val="444444"/>
                </a:solidFill>
                <a:latin typeface="Courier New"/>
                <a:ea typeface="Courier New"/>
                <a:cs typeface="Courier New"/>
                <a:sym typeface="Courier New"/>
              </a:rPr>
              <a:t>  </a:t>
            </a:r>
            <a:r>
              <a:rPr lang="es-ES" sz="1250">
                <a:solidFill>
                  <a:srgbClr val="515484"/>
                </a:solidFill>
                <a:latin typeface="Courier New"/>
                <a:ea typeface="Courier New"/>
                <a:cs typeface="Courier New"/>
                <a:sym typeface="Courier New"/>
              </a:rPr>
              <a:t>&lt;div</a:t>
            </a:r>
            <a:r>
              <a:rPr lang="es-ES" sz="1250">
                <a:solidFill>
                  <a:srgbClr val="444444"/>
                </a:solidFill>
                <a:latin typeface="Courier New"/>
                <a:ea typeface="Courier New"/>
                <a:cs typeface="Courier New"/>
                <a:sym typeface="Courier New"/>
              </a:rPr>
              <a:t> </a:t>
            </a:r>
            <a:r>
              <a:rPr lang="es-ES" sz="1250">
                <a:solidFill>
                  <a:srgbClr val="660003"/>
                </a:solidFill>
                <a:latin typeface="Courier New"/>
                <a:ea typeface="Courier New"/>
                <a:cs typeface="Courier New"/>
                <a:sym typeface="Courier New"/>
              </a:rPr>
              <a:t>itemprop</a:t>
            </a:r>
            <a:r>
              <a:rPr lang="es-ES" sz="1250">
                <a:solidFill>
                  <a:srgbClr val="666600"/>
                </a:solidFill>
                <a:latin typeface="Courier New"/>
                <a:ea typeface="Courier New"/>
                <a:cs typeface="Courier New"/>
                <a:sym typeface="Courier New"/>
              </a:rPr>
              <a:t>=</a:t>
            </a:r>
            <a:r>
              <a:rPr lang="es-ES" sz="1250">
                <a:solidFill>
                  <a:srgbClr val="008800"/>
                </a:solidFill>
                <a:latin typeface="Courier New"/>
                <a:ea typeface="Courier New"/>
                <a:cs typeface="Courier New"/>
                <a:sym typeface="Courier New"/>
              </a:rPr>
              <a:t>"offers"</a:t>
            </a:r>
            <a:r>
              <a:rPr lang="es-ES" sz="1250">
                <a:solidFill>
                  <a:srgbClr val="444444"/>
                </a:solidFill>
                <a:latin typeface="Courier New"/>
                <a:ea typeface="Courier New"/>
                <a:cs typeface="Courier New"/>
                <a:sym typeface="Courier New"/>
              </a:rPr>
              <a:t> </a:t>
            </a:r>
            <a:r>
              <a:rPr lang="es-ES" sz="1250">
                <a:solidFill>
                  <a:srgbClr val="660003"/>
                </a:solidFill>
                <a:latin typeface="Courier New"/>
                <a:ea typeface="Courier New"/>
                <a:cs typeface="Courier New"/>
                <a:sym typeface="Courier New"/>
              </a:rPr>
              <a:t>itemscope</a:t>
            </a:r>
            <a:r>
              <a:rPr lang="es-ES" sz="1250">
                <a:solidFill>
                  <a:srgbClr val="444444"/>
                </a:solidFill>
                <a:latin typeface="Courier New"/>
                <a:ea typeface="Courier New"/>
                <a:cs typeface="Courier New"/>
                <a:sym typeface="Courier New"/>
              </a:rPr>
              <a:t> </a:t>
            </a:r>
            <a:r>
              <a:rPr lang="es-ES" sz="1250">
                <a:solidFill>
                  <a:srgbClr val="660003"/>
                </a:solidFill>
                <a:latin typeface="Courier New"/>
                <a:ea typeface="Courier New"/>
                <a:cs typeface="Courier New"/>
                <a:sym typeface="Courier New"/>
              </a:rPr>
              <a:t>itemtype</a:t>
            </a:r>
            <a:r>
              <a:rPr lang="es-ES" sz="1250">
                <a:solidFill>
                  <a:srgbClr val="666600"/>
                </a:solidFill>
                <a:latin typeface="Courier New"/>
                <a:ea typeface="Courier New"/>
                <a:cs typeface="Courier New"/>
                <a:sym typeface="Courier New"/>
              </a:rPr>
              <a:t>=</a:t>
            </a:r>
            <a:r>
              <a:rPr lang="es-ES" sz="1250">
                <a:solidFill>
                  <a:srgbClr val="008800"/>
                </a:solidFill>
                <a:latin typeface="Courier New"/>
                <a:ea typeface="Courier New"/>
                <a:cs typeface="Courier New"/>
                <a:sym typeface="Courier New"/>
              </a:rPr>
              <a:t>"https://schema.org/AggregateOffer"</a:t>
            </a:r>
            <a:r>
              <a:rPr lang="es-ES" sz="1250">
                <a:solidFill>
                  <a:srgbClr val="515484"/>
                </a:solidFill>
                <a:latin typeface="Courier New"/>
                <a:ea typeface="Courier New"/>
                <a:cs typeface="Courier New"/>
                <a:sym typeface="Courier New"/>
              </a:rPr>
              <a:t>&gt;</a:t>
            </a:r>
            <a:endParaRPr sz="1250">
              <a:solidFill>
                <a:srgbClr val="515484"/>
              </a:solidFill>
              <a:latin typeface="Courier New"/>
              <a:ea typeface="Courier New"/>
              <a:cs typeface="Courier New"/>
              <a:sym typeface="Courier New"/>
            </a:endParaRPr>
          </a:p>
          <a:p>
            <a:pPr indent="-228600" lvl="0" marL="457200" rtl="0" algn="l">
              <a:lnSpc>
                <a:spcPct val="115000"/>
              </a:lnSpc>
              <a:spcBef>
                <a:spcPts val="0"/>
              </a:spcBef>
              <a:spcAft>
                <a:spcPts val="0"/>
              </a:spcAft>
              <a:buClr>
                <a:srgbClr val="212529"/>
              </a:buClr>
              <a:buSzPts val="1250"/>
              <a:buFont typeface="Courier New"/>
              <a:buNone/>
            </a:pPr>
            <a:r>
              <a:rPr lang="es-ES" sz="1250">
                <a:solidFill>
                  <a:srgbClr val="444444"/>
                </a:solidFill>
                <a:latin typeface="Courier New"/>
                <a:ea typeface="Courier New"/>
                <a:cs typeface="Courier New"/>
                <a:sym typeface="Courier New"/>
              </a:rPr>
              <a:t>    </a:t>
            </a:r>
            <a:r>
              <a:rPr lang="es-ES" sz="1250">
                <a:solidFill>
                  <a:srgbClr val="515484"/>
                </a:solidFill>
                <a:latin typeface="Courier New"/>
                <a:ea typeface="Courier New"/>
                <a:cs typeface="Courier New"/>
                <a:sym typeface="Courier New"/>
              </a:rPr>
              <a:t>&lt;span</a:t>
            </a:r>
            <a:r>
              <a:rPr lang="es-ES" sz="1250">
                <a:solidFill>
                  <a:srgbClr val="444444"/>
                </a:solidFill>
                <a:latin typeface="Courier New"/>
                <a:ea typeface="Courier New"/>
                <a:cs typeface="Courier New"/>
                <a:sym typeface="Courier New"/>
              </a:rPr>
              <a:t> </a:t>
            </a:r>
            <a:r>
              <a:rPr lang="es-ES" sz="1250">
                <a:solidFill>
                  <a:srgbClr val="660003"/>
                </a:solidFill>
                <a:highlight>
                  <a:srgbClr val="D9D9D9"/>
                </a:highlight>
                <a:latin typeface="Courier New"/>
                <a:ea typeface="Courier New"/>
                <a:cs typeface="Courier New"/>
                <a:sym typeface="Courier New"/>
              </a:rPr>
              <a:t>itemprop</a:t>
            </a:r>
            <a:r>
              <a:rPr lang="es-ES" sz="1250">
                <a:solidFill>
                  <a:srgbClr val="666600"/>
                </a:solidFill>
                <a:highlight>
                  <a:srgbClr val="D9D9D9"/>
                </a:highlight>
                <a:latin typeface="Courier New"/>
                <a:ea typeface="Courier New"/>
                <a:cs typeface="Courier New"/>
                <a:sym typeface="Courier New"/>
              </a:rPr>
              <a:t>=</a:t>
            </a:r>
            <a:r>
              <a:rPr lang="es-ES" sz="1250">
                <a:solidFill>
                  <a:srgbClr val="008800"/>
                </a:solidFill>
                <a:highlight>
                  <a:srgbClr val="D9D9D9"/>
                </a:highlight>
                <a:latin typeface="Courier New"/>
                <a:ea typeface="Courier New"/>
                <a:cs typeface="Courier New"/>
                <a:sym typeface="Courier New"/>
              </a:rPr>
              <a:t>"lowPrice"</a:t>
            </a:r>
            <a:r>
              <a:rPr lang="es-ES" sz="1250">
                <a:solidFill>
                  <a:srgbClr val="515484"/>
                </a:solidFill>
                <a:latin typeface="Courier New"/>
                <a:ea typeface="Courier New"/>
                <a:cs typeface="Courier New"/>
                <a:sym typeface="Courier New"/>
              </a:rPr>
              <a:t>&gt;</a:t>
            </a:r>
            <a:r>
              <a:rPr lang="es-ES" sz="1250">
                <a:solidFill>
                  <a:srgbClr val="444444"/>
                </a:solidFill>
                <a:latin typeface="Courier New"/>
                <a:ea typeface="Courier New"/>
                <a:cs typeface="Courier New"/>
                <a:sym typeface="Courier New"/>
              </a:rPr>
              <a:t>$1250</a:t>
            </a:r>
            <a:r>
              <a:rPr lang="es-ES" sz="1250">
                <a:solidFill>
                  <a:srgbClr val="515484"/>
                </a:solidFill>
                <a:latin typeface="Courier New"/>
                <a:ea typeface="Courier New"/>
                <a:cs typeface="Courier New"/>
                <a:sym typeface="Courier New"/>
              </a:rPr>
              <a:t>&lt;/span&gt;</a:t>
            </a:r>
            <a:endParaRPr sz="1250">
              <a:solidFill>
                <a:srgbClr val="515484"/>
              </a:solidFill>
              <a:latin typeface="Courier New"/>
              <a:ea typeface="Courier New"/>
              <a:cs typeface="Courier New"/>
              <a:sym typeface="Courier New"/>
            </a:endParaRPr>
          </a:p>
          <a:p>
            <a:pPr indent="-228600" lvl="0" marL="457200" rtl="0" algn="l">
              <a:lnSpc>
                <a:spcPct val="115000"/>
              </a:lnSpc>
              <a:spcBef>
                <a:spcPts val="0"/>
              </a:spcBef>
              <a:spcAft>
                <a:spcPts val="0"/>
              </a:spcAft>
              <a:buClr>
                <a:srgbClr val="212529"/>
              </a:buClr>
              <a:buSzPts val="1250"/>
              <a:buFont typeface="Courier New"/>
              <a:buNone/>
            </a:pPr>
            <a:r>
              <a:rPr lang="es-ES" sz="1250">
                <a:solidFill>
                  <a:srgbClr val="444444"/>
                </a:solidFill>
                <a:latin typeface="Courier New"/>
                <a:ea typeface="Courier New"/>
                <a:cs typeface="Courier New"/>
                <a:sym typeface="Courier New"/>
              </a:rPr>
              <a:t>    to </a:t>
            </a:r>
            <a:r>
              <a:rPr lang="es-ES" sz="1250">
                <a:solidFill>
                  <a:srgbClr val="515484"/>
                </a:solidFill>
                <a:latin typeface="Courier New"/>
                <a:ea typeface="Courier New"/>
                <a:cs typeface="Courier New"/>
                <a:sym typeface="Courier New"/>
              </a:rPr>
              <a:t>&lt;span</a:t>
            </a:r>
            <a:r>
              <a:rPr lang="es-ES" sz="1250">
                <a:solidFill>
                  <a:srgbClr val="444444"/>
                </a:solidFill>
                <a:latin typeface="Courier New"/>
                <a:ea typeface="Courier New"/>
                <a:cs typeface="Courier New"/>
                <a:sym typeface="Courier New"/>
              </a:rPr>
              <a:t> </a:t>
            </a:r>
            <a:r>
              <a:rPr lang="es-ES" sz="1250">
                <a:solidFill>
                  <a:srgbClr val="660003"/>
                </a:solidFill>
                <a:latin typeface="Courier New"/>
                <a:ea typeface="Courier New"/>
                <a:cs typeface="Courier New"/>
                <a:sym typeface="Courier New"/>
              </a:rPr>
              <a:t>itemprop</a:t>
            </a:r>
            <a:r>
              <a:rPr lang="es-ES" sz="1250">
                <a:solidFill>
                  <a:srgbClr val="666600"/>
                </a:solidFill>
                <a:latin typeface="Courier New"/>
                <a:ea typeface="Courier New"/>
                <a:cs typeface="Courier New"/>
                <a:sym typeface="Courier New"/>
              </a:rPr>
              <a:t>=</a:t>
            </a:r>
            <a:r>
              <a:rPr lang="es-ES" sz="1250">
                <a:solidFill>
                  <a:srgbClr val="008800"/>
                </a:solidFill>
                <a:latin typeface="Courier New"/>
                <a:ea typeface="Courier New"/>
                <a:cs typeface="Courier New"/>
                <a:sym typeface="Courier New"/>
              </a:rPr>
              <a:t>"highPrice"</a:t>
            </a:r>
            <a:r>
              <a:rPr lang="es-ES" sz="1250">
                <a:solidFill>
                  <a:srgbClr val="515484"/>
                </a:solidFill>
                <a:latin typeface="Courier New"/>
                <a:ea typeface="Courier New"/>
                <a:cs typeface="Courier New"/>
                <a:sym typeface="Courier New"/>
              </a:rPr>
              <a:t>&gt;</a:t>
            </a:r>
            <a:r>
              <a:rPr lang="es-ES" sz="1250">
                <a:solidFill>
                  <a:srgbClr val="444444"/>
                </a:solidFill>
                <a:latin typeface="Courier New"/>
                <a:ea typeface="Courier New"/>
                <a:cs typeface="Courier New"/>
                <a:sym typeface="Courier New"/>
              </a:rPr>
              <a:t>$1495</a:t>
            </a:r>
            <a:r>
              <a:rPr lang="es-ES" sz="1250">
                <a:solidFill>
                  <a:srgbClr val="515484"/>
                </a:solidFill>
                <a:latin typeface="Courier New"/>
                <a:ea typeface="Courier New"/>
                <a:cs typeface="Courier New"/>
                <a:sym typeface="Courier New"/>
              </a:rPr>
              <a:t>&lt;/span&gt;</a:t>
            </a:r>
            <a:endParaRPr sz="1250">
              <a:solidFill>
                <a:srgbClr val="515484"/>
              </a:solidFill>
              <a:latin typeface="Courier New"/>
              <a:ea typeface="Courier New"/>
              <a:cs typeface="Courier New"/>
              <a:sym typeface="Courier New"/>
            </a:endParaRPr>
          </a:p>
          <a:p>
            <a:pPr indent="-228600" lvl="0" marL="457200" rtl="0" algn="l">
              <a:lnSpc>
                <a:spcPct val="115000"/>
              </a:lnSpc>
              <a:spcBef>
                <a:spcPts val="0"/>
              </a:spcBef>
              <a:spcAft>
                <a:spcPts val="0"/>
              </a:spcAft>
              <a:buClr>
                <a:srgbClr val="212529"/>
              </a:buClr>
              <a:buSzPts val="1250"/>
              <a:buFont typeface="Courier New"/>
              <a:buNone/>
            </a:pPr>
            <a:r>
              <a:rPr lang="es-ES" sz="1250">
                <a:solidFill>
                  <a:srgbClr val="444444"/>
                </a:solidFill>
                <a:latin typeface="Courier New"/>
                <a:ea typeface="Courier New"/>
                <a:cs typeface="Courier New"/>
                <a:sym typeface="Courier New"/>
              </a:rPr>
              <a:t>    from </a:t>
            </a:r>
            <a:r>
              <a:rPr lang="es-ES" sz="1250">
                <a:solidFill>
                  <a:srgbClr val="515484"/>
                </a:solidFill>
                <a:latin typeface="Courier New"/>
                <a:ea typeface="Courier New"/>
                <a:cs typeface="Courier New"/>
                <a:sym typeface="Courier New"/>
              </a:rPr>
              <a:t>&lt;span</a:t>
            </a:r>
            <a:r>
              <a:rPr lang="es-ES" sz="1250">
                <a:solidFill>
                  <a:srgbClr val="444444"/>
                </a:solidFill>
                <a:latin typeface="Courier New"/>
                <a:ea typeface="Courier New"/>
                <a:cs typeface="Courier New"/>
                <a:sym typeface="Courier New"/>
              </a:rPr>
              <a:t> </a:t>
            </a:r>
            <a:r>
              <a:rPr lang="es-ES" sz="1250">
                <a:solidFill>
                  <a:srgbClr val="660003"/>
                </a:solidFill>
                <a:latin typeface="Courier New"/>
                <a:ea typeface="Courier New"/>
                <a:cs typeface="Courier New"/>
                <a:sym typeface="Courier New"/>
              </a:rPr>
              <a:t>itemprop</a:t>
            </a:r>
            <a:r>
              <a:rPr lang="es-ES" sz="1250">
                <a:solidFill>
                  <a:srgbClr val="666600"/>
                </a:solidFill>
                <a:latin typeface="Courier New"/>
                <a:ea typeface="Courier New"/>
                <a:cs typeface="Courier New"/>
                <a:sym typeface="Courier New"/>
              </a:rPr>
              <a:t>=</a:t>
            </a:r>
            <a:r>
              <a:rPr lang="es-ES" sz="1250">
                <a:solidFill>
                  <a:srgbClr val="008800"/>
                </a:solidFill>
                <a:latin typeface="Courier New"/>
                <a:ea typeface="Courier New"/>
                <a:cs typeface="Courier New"/>
                <a:sym typeface="Courier New"/>
              </a:rPr>
              <a:t>"offerCount"</a:t>
            </a:r>
            <a:r>
              <a:rPr lang="es-ES" sz="1250">
                <a:solidFill>
                  <a:srgbClr val="515484"/>
                </a:solidFill>
                <a:latin typeface="Courier New"/>
                <a:ea typeface="Courier New"/>
                <a:cs typeface="Courier New"/>
                <a:sym typeface="Courier New"/>
              </a:rPr>
              <a:t>&gt;</a:t>
            </a:r>
            <a:r>
              <a:rPr lang="es-ES" sz="1250">
                <a:solidFill>
                  <a:srgbClr val="444444"/>
                </a:solidFill>
                <a:latin typeface="Courier New"/>
                <a:ea typeface="Courier New"/>
                <a:cs typeface="Courier New"/>
                <a:sym typeface="Courier New"/>
              </a:rPr>
              <a:t>8</a:t>
            </a:r>
            <a:r>
              <a:rPr lang="es-ES" sz="1250">
                <a:solidFill>
                  <a:srgbClr val="515484"/>
                </a:solidFill>
                <a:latin typeface="Courier New"/>
                <a:ea typeface="Courier New"/>
                <a:cs typeface="Courier New"/>
                <a:sym typeface="Courier New"/>
              </a:rPr>
              <a:t>&lt;/span&gt;</a:t>
            </a:r>
            <a:r>
              <a:rPr lang="es-ES" sz="1250">
                <a:solidFill>
                  <a:srgbClr val="444444"/>
                </a:solidFill>
                <a:latin typeface="Courier New"/>
                <a:ea typeface="Courier New"/>
                <a:cs typeface="Courier New"/>
                <a:sym typeface="Courier New"/>
              </a:rPr>
              <a:t> sellers</a:t>
            </a:r>
            <a:endParaRPr sz="1250">
              <a:solidFill>
                <a:srgbClr val="444444"/>
              </a:solidFill>
              <a:latin typeface="Courier New"/>
              <a:ea typeface="Courier New"/>
              <a:cs typeface="Courier New"/>
              <a:sym typeface="Courier New"/>
            </a:endParaRPr>
          </a:p>
          <a:p>
            <a:pPr indent="-228600" lvl="0" marL="457200" rtl="0" algn="l">
              <a:lnSpc>
                <a:spcPct val="115000"/>
              </a:lnSpc>
              <a:spcBef>
                <a:spcPts val="0"/>
              </a:spcBef>
              <a:spcAft>
                <a:spcPts val="0"/>
              </a:spcAft>
              <a:buClr>
                <a:srgbClr val="212529"/>
              </a:buClr>
              <a:buSzPts val="1250"/>
              <a:buFont typeface="Courier New"/>
              <a:buNone/>
            </a:pPr>
            <a:r>
              <a:t/>
            </a:r>
            <a:endParaRPr sz="1250">
              <a:solidFill>
                <a:srgbClr val="212529"/>
              </a:solidFill>
              <a:latin typeface="Courier New"/>
              <a:ea typeface="Courier New"/>
              <a:cs typeface="Courier New"/>
              <a:sym typeface="Courier New"/>
            </a:endParaRPr>
          </a:p>
          <a:p>
            <a:pPr indent="-228600" lvl="0" marL="457200" rtl="0" algn="l">
              <a:lnSpc>
                <a:spcPct val="115000"/>
              </a:lnSpc>
              <a:spcBef>
                <a:spcPts val="0"/>
              </a:spcBef>
              <a:spcAft>
                <a:spcPts val="0"/>
              </a:spcAft>
              <a:buClr>
                <a:srgbClr val="212529"/>
              </a:buClr>
              <a:buSzPts val="1250"/>
              <a:buFont typeface="Courier New"/>
              <a:buNone/>
            </a:pPr>
            <a:r>
              <a:rPr lang="es-ES" sz="1250">
                <a:solidFill>
                  <a:srgbClr val="444444"/>
                </a:solidFill>
                <a:latin typeface="Courier New"/>
                <a:ea typeface="Courier New"/>
                <a:cs typeface="Courier New"/>
                <a:sym typeface="Courier New"/>
              </a:rPr>
              <a:t>    Sellers:</a:t>
            </a:r>
            <a:endParaRPr sz="1250">
              <a:solidFill>
                <a:srgbClr val="444444"/>
              </a:solidFill>
              <a:latin typeface="Courier New"/>
              <a:ea typeface="Courier New"/>
              <a:cs typeface="Courier New"/>
              <a:sym typeface="Courier New"/>
            </a:endParaRPr>
          </a:p>
          <a:p>
            <a:pPr indent="-228600" lvl="0" marL="457200" rtl="0" algn="l">
              <a:lnSpc>
                <a:spcPct val="115000"/>
              </a:lnSpc>
              <a:spcBef>
                <a:spcPts val="0"/>
              </a:spcBef>
              <a:spcAft>
                <a:spcPts val="0"/>
              </a:spcAft>
              <a:buClr>
                <a:srgbClr val="212529"/>
              </a:buClr>
              <a:buSzPts val="1250"/>
              <a:buFont typeface="Courier New"/>
              <a:buNone/>
            </a:pPr>
            <a:r>
              <a:rPr lang="es-ES" sz="1250">
                <a:solidFill>
                  <a:srgbClr val="444444"/>
                </a:solidFill>
                <a:latin typeface="Courier New"/>
                <a:ea typeface="Courier New"/>
                <a:cs typeface="Courier New"/>
                <a:sym typeface="Courier New"/>
              </a:rPr>
              <a:t>    </a:t>
            </a:r>
            <a:r>
              <a:rPr lang="es-ES" sz="1250">
                <a:solidFill>
                  <a:srgbClr val="515484"/>
                </a:solidFill>
                <a:latin typeface="Courier New"/>
                <a:ea typeface="Courier New"/>
                <a:cs typeface="Courier New"/>
                <a:sym typeface="Courier New"/>
              </a:rPr>
              <a:t>&lt;div</a:t>
            </a:r>
            <a:r>
              <a:rPr lang="es-ES" sz="1250">
                <a:solidFill>
                  <a:srgbClr val="444444"/>
                </a:solidFill>
                <a:latin typeface="Courier New"/>
                <a:ea typeface="Courier New"/>
                <a:cs typeface="Courier New"/>
                <a:sym typeface="Courier New"/>
              </a:rPr>
              <a:t> </a:t>
            </a:r>
            <a:r>
              <a:rPr lang="es-ES" sz="1250">
                <a:solidFill>
                  <a:srgbClr val="660003"/>
                </a:solidFill>
                <a:latin typeface="Courier New"/>
                <a:ea typeface="Courier New"/>
                <a:cs typeface="Courier New"/>
                <a:sym typeface="Courier New"/>
              </a:rPr>
              <a:t>itemprop</a:t>
            </a:r>
            <a:r>
              <a:rPr lang="es-ES" sz="1250">
                <a:solidFill>
                  <a:srgbClr val="666600"/>
                </a:solidFill>
                <a:latin typeface="Courier New"/>
                <a:ea typeface="Courier New"/>
                <a:cs typeface="Courier New"/>
                <a:sym typeface="Courier New"/>
              </a:rPr>
              <a:t>=</a:t>
            </a:r>
            <a:r>
              <a:rPr lang="es-ES" sz="1250">
                <a:solidFill>
                  <a:srgbClr val="008800"/>
                </a:solidFill>
                <a:latin typeface="Courier New"/>
                <a:ea typeface="Courier New"/>
                <a:cs typeface="Courier New"/>
                <a:sym typeface="Courier New"/>
              </a:rPr>
              <a:t>"offers"</a:t>
            </a:r>
            <a:r>
              <a:rPr lang="es-ES" sz="1250">
                <a:solidFill>
                  <a:srgbClr val="444444"/>
                </a:solidFill>
                <a:latin typeface="Courier New"/>
                <a:ea typeface="Courier New"/>
                <a:cs typeface="Courier New"/>
                <a:sym typeface="Courier New"/>
              </a:rPr>
              <a:t> </a:t>
            </a:r>
            <a:r>
              <a:rPr lang="es-ES" sz="1250">
                <a:solidFill>
                  <a:srgbClr val="660003"/>
                </a:solidFill>
                <a:latin typeface="Courier New"/>
                <a:ea typeface="Courier New"/>
                <a:cs typeface="Courier New"/>
                <a:sym typeface="Courier New"/>
              </a:rPr>
              <a:t>itemscope</a:t>
            </a:r>
            <a:r>
              <a:rPr lang="es-ES" sz="1250">
                <a:solidFill>
                  <a:srgbClr val="444444"/>
                </a:solidFill>
                <a:latin typeface="Courier New"/>
                <a:ea typeface="Courier New"/>
                <a:cs typeface="Courier New"/>
                <a:sym typeface="Courier New"/>
              </a:rPr>
              <a:t> </a:t>
            </a:r>
            <a:r>
              <a:rPr lang="es-ES" sz="1250">
                <a:solidFill>
                  <a:srgbClr val="660003"/>
                </a:solidFill>
                <a:latin typeface="Courier New"/>
                <a:ea typeface="Courier New"/>
                <a:cs typeface="Courier New"/>
                <a:sym typeface="Courier New"/>
              </a:rPr>
              <a:t>itemtype</a:t>
            </a:r>
            <a:r>
              <a:rPr lang="es-ES" sz="1250">
                <a:solidFill>
                  <a:srgbClr val="666600"/>
                </a:solidFill>
                <a:latin typeface="Courier New"/>
                <a:ea typeface="Courier New"/>
                <a:cs typeface="Courier New"/>
                <a:sym typeface="Courier New"/>
              </a:rPr>
              <a:t>=</a:t>
            </a:r>
            <a:r>
              <a:rPr lang="es-ES" sz="1250">
                <a:solidFill>
                  <a:srgbClr val="008800"/>
                </a:solidFill>
                <a:latin typeface="Courier New"/>
                <a:ea typeface="Courier New"/>
                <a:cs typeface="Courier New"/>
                <a:sym typeface="Courier New"/>
              </a:rPr>
              <a:t>"https://schema.org/Offer"</a:t>
            </a:r>
            <a:r>
              <a:rPr lang="es-ES" sz="1250">
                <a:solidFill>
                  <a:srgbClr val="515484"/>
                </a:solidFill>
                <a:latin typeface="Courier New"/>
                <a:ea typeface="Courier New"/>
                <a:cs typeface="Courier New"/>
                <a:sym typeface="Courier New"/>
              </a:rPr>
              <a:t>&gt;</a:t>
            </a:r>
            <a:endParaRPr sz="1250">
              <a:solidFill>
                <a:srgbClr val="515484"/>
              </a:solidFill>
              <a:latin typeface="Courier New"/>
              <a:ea typeface="Courier New"/>
              <a:cs typeface="Courier New"/>
              <a:sym typeface="Courier New"/>
            </a:endParaRPr>
          </a:p>
          <a:p>
            <a:pPr indent="-228600" lvl="0" marL="457200" rtl="0" algn="l">
              <a:lnSpc>
                <a:spcPct val="115000"/>
              </a:lnSpc>
              <a:spcBef>
                <a:spcPts val="0"/>
              </a:spcBef>
              <a:spcAft>
                <a:spcPts val="0"/>
              </a:spcAft>
              <a:buClr>
                <a:srgbClr val="212529"/>
              </a:buClr>
              <a:buSzPts val="1250"/>
              <a:buFont typeface="Courier New"/>
              <a:buNone/>
            </a:pPr>
            <a:r>
              <a:rPr lang="es-ES" sz="1250">
                <a:solidFill>
                  <a:srgbClr val="444444"/>
                </a:solidFill>
                <a:latin typeface="Courier New"/>
                <a:ea typeface="Courier New"/>
                <a:cs typeface="Courier New"/>
                <a:sym typeface="Courier New"/>
              </a:rPr>
              <a:t>        </a:t>
            </a:r>
            <a:r>
              <a:rPr lang="es-ES" sz="1250">
                <a:solidFill>
                  <a:srgbClr val="515484"/>
                </a:solidFill>
                <a:latin typeface="Courier New"/>
                <a:ea typeface="Courier New"/>
                <a:cs typeface="Courier New"/>
                <a:sym typeface="Courier New"/>
              </a:rPr>
              <a:t>&lt;a</a:t>
            </a:r>
            <a:r>
              <a:rPr lang="es-ES" sz="1250">
                <a:solidFill>
                  <a:srgbClr val="444444"/>
                </a:solidFill>
                <a:latin typeface="Courier New"/>
                <a:ea typeface="Courier New"/>
                <a:cs typeface="Courier New"/>
                <a:sym typeface="Courier New"/>
              </a:rPr>
              <a:t> </a:t>
            </a:r>
            <a:r>
              <a:rPr lang="es-ES" sz="1250">
                <a:solidFill>
                  <a:srgbClr val="660003"/>
                </a:solidFill>
                <a:latin typeface="Courier New"/>
                <a:ea typeface="Courier New"/>
                <a:cs typeface="Courier New"/>
                <a:sym typeface="Courier New"/>
              </a:rPr>
              <a:t>itemprop</a:t>
            </a:r>
            <a:r>
              <a:rPr lang="es-ES" sz="1250">
                <a:solidFill>
                  <a:srgbClr val="666600"/>
                </a:solidFill>
                <a:latin typeface="Courier New"/>
                <a:ea typeface="Courier New"/>
                <a:cs typeface="Courier New"/>
                <a:sym typeface="Courier New"/>
              </a:rPr>
              <a:t>=</a:t>
            </a:r>
            <a:r>
              <a:rPr lang="es-ES" sz="1250">
                <a:solidFill>
                  <a:srgbClr val="008800"/>
                </a:solidFill>
                <a:latin typeface="Courier New"/>
                <a:ea typeface="Courier New"/>
                <a:cs typeface="Courier New"/>
                <a:sym typeface="Courier New"/>
              </a:rPr>
              <a:t>"url"</a:t>
            </a:r>
            <a:r>
              <a:rPr lang="es-ES" sz="1250">
                <a:solidFill>
                  <a:srgbClr val="444444"/>
                </a:solidFill>
                <a:latin typeface="Courier New"/>
                <a:ea typeface="Courier New"/>
                <a:cs typeface="Courier New"/>
                <a:sym typeface="Courier New"/>
              </a:rPr>
              <a:t> </a:t>
            </a:r>
            <a:r>
              <a:rPr lang="es-ES" sz="1250">
                <a:solidFill>
                  <a:srgbClr val="314B17"/>
                </a:solidFill>
                <a:latin typeface="Courier New"/>
                <a:ea typeface="Courier New"/>
                <a:cs typeface="Courier New"/>
                <a:sym typeface="Courier New"/>
              </a:rPr>
              <a:t>href</a:t>
            </a:r>
            <a:r>
              <a:rPr lang="es-ES" sz="1250">
                <a:solidFill>
                  <a:srgbClr val="666600"/>
                </a:solidFill>
                <a:latin typeface="Courier New"/>
                <a:ea typeface="Courier New"/>
                <a:cs typeface="Courier New"/>
                <a:sym typeface="Courier New"/>
              </a:rPr>
              <a:t>=</a:t>
            </a:r>
            <a:r>
              <a:rPr lang="es-ES" sz="1250">
                <a:solidFill>
                  <a:srgbClr val="314B17"/>
                </a:solidFill>
                <a:latin typeface="Courier New"/>
                <a:ea typeface="Courier New"/>
                <a:cs typeface="Courier New"/>
                <a:sym typeface="Courier New"/>
              </a:rPr>
              <a:t>"save-a-lot-monitors.com/dell-30.html"</a:t>
            </a:r>
            <a:r>
              <a:rPr lang="es-ES" sz="1250">
                <a:solidFill>
                  <a:srgbClr val="515484"/>
                </a:solidFill>
                <a:latin typeface="Courier New"/>
                <a:ea typeface="Courier New"/>
                <a:cs typeface="Courier New"/>
                <a:sym typeface="Courier New"/>
              </a:rPr>
              <a:t>&gt;</a:t>
            </a:r>
            <a:endParaRPr sz="1250">
              <a:solidFill>
                <a:srgbClr val="515484"/>
              </a:solidFill>
              <a:latin typeface="Courier New"/>
              <a:ea typeface="Courier New"/>
              <a:cs typeface="Courier New"/>
              <a:sym typeface="Courier New"/>
            </a:endParaRPr>
          </a:p>
          <a:p>
            <a:pPr indent="-228600" lvl="0" marL="457200" rtl="0" algn="l">
              <a:lnSpc>
                <a:spcPct val="115000"/>
              </a:lnSpc>
              <a:spcBef>
                <a:spcPts val="0"/>
              </a:spcBef>
              <a:spcAft>
                <a:spcPts val="0"/>
              </a:spcAft>
              <a:buClr>
                <a:srgbClr val="212529"/>
              </a:buClr>
              <a:buSzPts val="1250"/>
              <a:buFont typeface="Courier New"/>
              <a:buNone/>
            </a:pPr>
            <a:r>
              <a:rPr lang="es-ES" sz="1250">
                <a:solidFill>
                  <a:srgbClr val="444444"/>
                </a:solidFill>
                <a:latin typeface="Courier New"/>
                <a:ea typeface="Courier New"/>
                <a:cs typeface="Courier New"/>
                <a:sym typeface="Courier New"/>
              </a:rPr>
              <a:t>        Save A Lot Monitors - $1250</a:t>
            </a:r>
            <a:r>
              <a:rPr lang="es-ES" sz="1250">
                <a:solidFill>
                  <a:srgbClr val="515484"/>
                </a:solidFill>
                <a:latin typeface="Courier New"/>
                <a:ea typeface="Courier New"/>
                <a:cs typeface="Courier New"/>
                <a:sym typeface="Courier New"/>
              </a:rPr>
              <a:t>&lt;/a&gt;</a:t>
            </a:r>
            <a:endParaRPr sz="1250">
              <a:solidFill>
                <a:srgbClr val="515484"/>
              </a:solidFill>
              <a:latin typeface="Courier New"/>
              <a:ea typeface="Courier New"/>
              <a:cs typeface="Courier New"/>
              <a:sym typeface="Courier New"/>
            </a:endParaRPr>
          </a:p>
          <a:p>
            <a:pPr indent="-228600" lvl="0" marL="457200" rtl="0" algn="l">
              <a:lnSpc>
                <a:spcPct val="115000"/>
              </a:lnSpc>
              <a:spcBef>
                <a:spcPts val="0"/>
              </a:spcBef>
              <a:spcAft>
                <a:spcPts val="0"/>
              </a:spcAft>
              <a:buClr>
                <a:srgbClr val="212529"/>
              </a:buClr>
              <a:buSzPts val="1250"/>
              <a:buFont typeface="Courier New"/>
              <a:buNone/>
            </a:pPr>
            <a:r>
              <a:rPr lang="es-ES" sz="1250">
                <a:solidFill>
                  <a:srgbClr val="444444"/>
                </a:solidFill>
                <a:latin typeface="Courier New"/>
                <a:ea typeface="Courier New"/>
                <a:cs typeface="Courier New"/>
                <a:sym typeface="Courier New"/>
              </a:rPr>
              <a:t>    </a:t>
            </a:r>
            <a:r>
              <a:rPr lang="es-ES" sz="1250">
                <a:solidFill>
                  <a:srgbClr val="515484"/>
                </a:solidFill>
                <a:latin typeface="Courier New"/>
                <a:ea typeface="Courier New"/>
                <a:cs typeface="Courier New"/>
                <a:sym typeface="Courier New"/>
              </a:rPr>
              <a:t>&lt;/div&gt;</a:t>
            </a:r>
            <a:endParaRPr sz="1250">
              <a:solidFill>
                <a:srgbClr val="515484"/>
              </a:solidFill>
              <a:latin typeface="Courier New"/>
              <a:ea typeface="Courier New"/>
              <a:cs typeface="Courier New"/>
              <a:sym typeface="Courier New"/>
            </a:endParaRPr>
          </a:p>
          <a:p>
            <a:pPr indent="-228600" lvl="0" marL="457200" rtl="0" algn="l">
              <a:lnSpc>
                <a:spcPct val="115000"/>
              </a:lnSpc>
              <a:spcBef>
                <a:spcPts val="0"/>
              </a:spcBef>
              <a:spcAft>
                <a:spcPts val="0"/>
              </a:spcAft>
              <a:buClr>
                <a:srgbClr val="212529"/>
              </a:buClr>
              <a:buSzPts val="1250"/>
              <a:buFont typeface="Courier New"/>
              <a:buNone/>
            </a:pPr>
            <a:r>
              <a:rPr lang="es-ES" sz="1250">
                <a:solidFill>
                  <a:srgbClr val="444444"/>
                </a:solidFill>
                <a:latin typeface="Courier New"/>
                <a:ea typeface="Courier New"/>
                <a:cs typeface="Courier New"/>
                <a:sym typeface="Courier New"/>
              </a:rPr>
              <a:t>    </a:t>
            </a:r>
            <a:r>
              <a:rPr lang="es-ES" sz="1250">
                <a:solidFill>
                  <a:srgbClr val="515484"/>
                </a:solidFill>
                <a:latin typeface="Courier New"/>
                <a:ea typeface="Courier New"/>
                <a:cs typeface="Courier New"/>
                <a:sym typeface="Courier New"/>
              </a:rPr>
              <a:t>&lt;div</a:t>
            </a:r>
            <a:r>
              <a:rPr lang="es-ES" sz="1250">
                <a:solidFill>
                  <a:srgbClr val="444444"/>
                </a:solidFill>
                <a:latin typeface="Courier New"/>
                <a:ea typeface="Courier New"/>
                <a:cs typeface="Courier New"/>
                <a:sym typeface="Courier New"/>
              </a:rPr>
              <a:t> </a:t>
            </a:r>
            <a:r>
              <a:rPr lang="es-ES" sz="1250">
                <a:solidFill>
                  <a:srgbClr val="660003"/>
                </a:solidFill>
                <a:latin typeface="Courier New"/>
                <a:ea typeface="Courier New"/>
                <a:cs typeface="Courier New"/>
                <a:sym typeface="Courier New"/>
              </a:rPr>
              <a:t>itemprop</a:t>
            </a:r>
            <a:r>
              <a:rPr lang="es-ES" sz="1250">
                <a:solidFill>
                  <a:srgbClr val="666600"/>
                </a:solidFill>
                <a:latin typeface="Courier New"/>
                <a:ea typeface="Courier New"/>
                <a:cs typeface="Courier New"/>
                <a:sym typeface="Courier New"/>
              </a:rPr>
              <a:t>=</a:t>
            </a:r>
            <a:r>
              <a:rPr lang="es-ES" sz="1250">
                <a:solidFill>
                  <a:srgbClr val="008800"/>
                </a:solidFill>
                <a:latin typeface="Courier New"/>
                <a:ea typeface="Courier New"/>
                <a:cs typeface="Courier New"/>
                <a:sym typeface="Courier New"/>
              </a:rPr>
              <a:t>"offers"</a:t>
            </a:r>
            <a:r>
              <a:rPr lang="es-ES" sz="1250">
                <a:solidFill>
                  <a:srgbClr val="444444"/>
                </a:solidFill>
                <a:latin typeface="Courier New"/>
                <a:ea typeface="Courier New"/>
                <a:cs typeface="Courier New"/>
                <a:sym typeface="Courier New"/>
              </a:rPr>
              <a:t> </a:t>
            </a:r>
            <a:r>
              <a:rPr lang="es-ES" sz="1250">
                <a:solidFill>
                  <a:srgbClr val="660003"/>
                </a:solidFill>
                <a:latin typeface="Courier New"/>
                <a:ea typeface="Courier New"/>
                <a:cs typeface="Courier New"/>
                <a:sym typeface="Courier New"/>
              </a:rPr>
              <a:t>itemscope</a:t>
            </a:r>
            <a:r>
              <a:rPr lang="es-ES" sz="1250">
                <a:solidFill>
                  <a:srgbClr val="444444"/>
                </a:solidFill>
                <a:latin typeface="Courier New"/>
                <a:ea typeface="Courier New"/>
                <a:cs typeface="Courier New"/>
                <a:sym typeface="Courier New"/>
              </a:rPr>
              <a:t> </a:t>
            </a:r>
            <a:r>
              <a:rPr lang="es-ES" sz="1250">
                <a:solidFill>
                  <a:srgbClr val="660003"/>
                </a:solidFill>
                <a:latin typeface="Courier New"/>
                <a:ea typeface="Courier New"/>
                <a:cs typeface="Courier New"/>
                <a:sym typeface="Courier New"/>
              </a:rPr>
              <a:t>itemtype</a:t>
            </a:r>
            <a:r>
              <a:rPr lang="es-ES" sz="1250">
                <a:solidFill>
                  <a:srgbClr val="666600"/>
                </a:solidFill>
                <a:latin typeface="Courier New"/>
                <a:ea typeface="Courier New"/>
                <a:cs typeface="Courier New"/>
                <a:sym typeface="Courier New"/>
              </a:rPr>
              <a:t>=</a:t>
            </a:r>
            <a:r>
              <a:rPr lang="es-ES" sz="1250">
                <a:solidFill>
                  <a:srgbClr val="008800"/>
                </a:solidFill>
                <a:latin typeface="Courier New"/>
                <a:ea typeface="Courier New"/>
                <a:cs typeface="Courier New"/>
                <a:sym typeface="Courier New"/>
              </a:rPr>
              <a:t>"https://schema.org/Offer"</a:t>
            </a:r>
            <a:r>
              <a:rPr lang="es-ES" sz="1250">
                <a:solidFill>
                  <a:srgbClr val="515484"/>
                </a:solidFill>
                <a:latin typeface="Courier New"/>
                <a:ea typeface="Courier New"/>
                <a:cs typeface="Courier New"/>
                <a:sym typeface="Courier New"/>
              </a:rPr>
              <a:t>&gt;</a:t>
            </a:r>
            <a:endParaRPr sz="1250">
              <a:solidFill>
                <a:srgbClr val="515484"/>
              </a:solidFill>
              <a:latin typeface="Courier New"/>
              <a:ea typeface="Courier New"/>
              <a:cs typeface="Courier New"/>
              <a:sym typeface="Courier New"/>
            </a:endParaRPr>
          </a:p>
          <a:p>
            <a:pPr indent="-228600" lvl="0" marL="457200" rtl="0" algn="l">
              <a:lnSpc>
                <a:spcPct val="115000"/>
              </a:lnSpc>
              <a:spcBef>
                <a:spcPts val="0"/>
              </a:spcBef>
              <a:spcAft>
                <a:spcPts val="0"/>
              </a:spcAft>
              <a:buClr>
                <a:srgbClr val="212529"/>
              </a:buClr>
              <a:buSzPts val="1250"/>
              <a:buFont typeface="Courier New"/>
              <a:buNone/>
            </a:pPr>
            <a:r>
              <a:rPr lang="es-ES" sz="1250">
                <a:solidFill>
                  <a:srgbClr val="444444"/>
                </a:solidFill>
                <a:latin typeface="Courier New"/>
                <a:ea typeface="Courier New"/>
                <a:cs typeface="Courier New"/>
                <a:sym typeface="Courier New"/>
              </a:rPr>
              <a:t>        </a:t>
            </a:r>
            <a:r>
              <a:rPr lang="es-ES" sz="1250">
                <a:solidFill>
                  <a:srgbClr val="515484"/>
                </a:solidFill>
                <a:latin typeface="Courier New"/>
                <a:ea typeface="Courier New"/>
                <a:cs typeface="Courier New"/>
                <a:sym typeface="Courier New"/>
              </a:rPr>
              <a:t>&lt;a</a:t>
            </a:r>
            <a:r>
              <a:rPr lang="es-ES" sz="1250">
                <a:solidFill>
                  <a:srgbClr val="444444"/>
                </a:solidFill>
                <a:latin typeface="Courier New"/>
                <a:ea typeface="Courier New"/>
                <a:cs typeface="Courier New"/>
                <a:sym typeface="Courier New"/>
              </a:rPr>
              <a:t> </a:t>
            </a:r>
            <a:r>
              <a:rPr lang="es-ES" sz="1250">
                <a:solidFill>
                  <a:srgbClr val="660003"/>
                </a:solidFill>
                <a:latin typeface="Courier New"/>
                <a:ea typeface="Courier New"/>
                <a:cs typeface="Courier New"/>
                <a:sym typeface="Courier New"/>
              </a:rPr>
              <a:t>itemprop</a:t>
            </a:r>
            <a:r>
              <a:rPr lang="es-ES" sz="1250">
                <a:solidFill>
                  <a:srgbClr val="666600"/>
                </a:solidFill>
                <a:latin typeface="Courier New"/>
                <a:ea typeface="Courier New"/>
                <a:cs typeface="Courier New"/>
                <a:sym typeface="Courier New"/>
              </a:rPr>
              <a:t>=</a:t>
            </a:r>
            <a:r>
              <a:rPr lang="es-ES" sz="1250">
                <a:solidFill>
                  <a:srgbClr val="008800"/>
                </a:solidFill>
                <a:latin typeface="Courier New"/>
                <a:ea typeface="Courier New"/>
                <a:cs typeface="Courier New"/>
                <a:sym typeface="Courier New"/>
              </a:rPr>
              <a:t>"url"</a:t>
            </a:r>
            <a:r>
              <a:rPr lang="es-ES" sz="1250">
                <a:solidFill>
                  <a:srgbClr val="444444"/>
                </a:solidFill>
                <a:latin typeface="Courier New"/>
                <a:ea typeface="Courier New"/>
                <a:cs typeface="Courier New"/>
                <a:sym typeface="Courier New"/>
              </a:rPr>
              <a:t> </a:t>
            </a:r>
            <a:r>
              <a:rPr lang="es-ES" sz="1250">
                <a:solidFill>
                  <a:srgbClr val="314B17"/>
                </a:solidFill>
                <a:latin typeface="Courier New"/>
                <a:ea typeface="Courier New"/>
                <a:cs typeface="Courier New"/>
                <a:sym typeface="Courier New"/>
              </a:rPr>
              <a:t>href</a:t>
            </a:r>
            <a:r>
              <a:rPr lang="es-ES" sz="1250">
                <a:solidFill>
                  <a:srgbClr val="666600"/>
                </a:solidFill>
                <a:latin typeface="Courier New"/>
                <a:ea typeface="Courier New"/>
                <a:cs typeface="Courier New"/>
                <a:sym typeface="Courier New"/>
              </a:rPr>
              <a:t>=</a:t>
            </a:r>
            <a:r>
              <a:rPr lang="es-ES" sz="1250">
                <a:solidFill>
                  <a:srgbClr val="314B17"/>
                </a:solidFill>
                <a:latin typeface="Courier New"/>
                <a:ea typeface="Courier New"/>
                <a:cs typeface="Courier New"/>
                <a:sym typeface="Courier New"/>
              </a:rPr>
              <a:t>"jondoe-gadgets.com/dell-30.html"</a:t>
            </a:r>
            <a:r>
              <a:rPr lang="es-ES" sz="1250">
                <a:solidFill>
                  <a:srgbClr val="515484"/>
                </a:solidFill>
                <a:latin typeface="Courier New"/>
                <a:ea typeface="Courier New"/>
                <a:cs typeface="Courier New"/>
                <a:sym typeface="Courier New"/>
              </a:rPr>
              <a:t>&gt;</a:t>
            </a:r>
            <a:endParaRPr sz="1250">
              <a:solidFill>
                <a:srgbClr val="515484"/>
              </a:solidFill>
              <a:latin typeface="Courier New"/>
              <a:ea typeface="Courier New"/>
              <a:cs typeface="Courier New"/>
              <a:sym typeface="Courier New"/>
            </a:endParaRPr>
          </a:p>
          <a:p>
            <a:pPr indent="-228600" lvl="0" marL="457200" rtl="0" algn="l">
              <a:lnSpc>
                <a:spcPct val="115000"/>
              </a:lnSpc>
              <a:spcBef>
                <a:spcPts val="0"/>
              </a:spcBef>
              <a:spcAft>
                <a:spcPts val="0"/>
              </a:spcAft>
              <a:buClr>
                <a:srgbClr val="212529"/>
              </a:buClr>
              <a:buSzPts val="1250"/>
              <a:buFont typeface="Courier New"/>
              <a:buNone/>
            </a:pPr>
            <a:r>
              <a:rPr lang="es-ES" sz="1250">
                <a:solidFill>
                  <a:srgbClr val="444444"/>
                </a:solidFill>
                <a:latin typeface="Courier New"/>
                <a:ea typeface="Courier New"/>
                <a:cs typeface="Courier New"/>
                <a:sym typeface="Courier New"/>
              </a:rPr>
              <a:t>        Jon Doe's Gadgets - $1350</a:t>
            </a:r>
            <a:r>
              <a:rPr lang="es-ES" sz="1250">
                <a:solidFill>
                  <a:srgbClr val="515484"/>
                </a:solidFill>
                <a:latin typeface="Courier New"/>
                <a:ea typeface="Courier New"/>
                <a:cs typeface="Courier New"/>
                <a:sym typeface="Courier New"/>
              </a:rPr>
              <a:t>&lt;/a&gt;</a:t>
            </a:r>
            <a:endParaRPr sz="1250">
              <a:solidFill>
                <a:srgbClr val="515484"/>
              </a:solidFill>
              <a:latin typeface="Courier New"/>
              <a:ea typeface="Courier New"/>
              <a:cs typeface="Courier New"/>
              <a:sym typeface="Courier New"/>
            </a:endParaRPr>
          </a:p>
          <a:p>
            <a:pPr indent="-228600" lvl="0" marL="457200" rtl="0" algn="l">
              <a:lnSpc>
                <a:spcPct val="115000"/>
              </a:lnSpc>
              <a:spcBef>
                <a:spcPts val="0"/>
              </a:spcBef>
              <a:spcAft>
                <a:spcPts val="0"/>
              </a:spcAft>
              <a:buClr>
                <a:srgbClr val="212529"/>
              </a:buClr>
              <a:buSzPts val="1250"/>
              <a:buFont typeface="Courier New"/>
              <a:buNone/>
            </a:pPr>
            <a:r>
              <a:rPr lang="es-ES" sz="1250">
                <a:solidFill>
                  <a:srgbClr val="444444"/>
                </a:solidFill>
                <a:latin typeface="Courier New"/>
                <a:ea typeface="Courier New"/>
                <a:cs typeface="Courier New"/>
                <a:sym typeface="Courier New"/>
              </a:rPr>
              <a:t>    </a:t>
            </a:r>
            <a:r>
              <a:rPr lang="es-ES" sz="1250">
                <a:solidFill>
                  <a:srgbClr val="515484"/>
                </a:solidFill>
                <a:latin typeface="Courier New"/>
                <a:ea typeface="Courier New"/>
                <a:cs typeface="Courier New"/>
                <a:sym typeface="Courier New"/>
              </a:rPr>
              <a:t>&lt;/div&gt;</a:t>
            </a:r>
            <a:endParaRPr sz="1250">
              <a:solidFill>
                <a:srgbClr val="515484"/>
              </a:solidFill>
              <a:latin typeface="Courier New"/>
              <a:ea typeface="Courier New"/>
              <a:cs typeface="Courier New"/>
              <a:sym typeface="Courier New"/>
            </a:endParaRPr>
          </a:p>
          <a:p>
            <a:pPr indent="-228600" lvl="0" marL="457200" rtl="0" algn="l">
              <a:lnSpc>
                <a:spcPct val="115000"/>
              </a:lnSpc>
              <a:spcBef>
                <a:spcPts val="0"/>
              </a:spcBef>
              <a:spcAft>
                <a:spcPts val="0"/>
              </a:spcAft>
              <a:buClr>
                <a:srgbClr val="212529"/>
              </a:buClr>
              <a:buSzPts val="1250"/>
              <a:buFont typeface="Courier New"/>
              <a:buNone/>
            </a:pPr>
            <a:r>
              <a:rPr lang="es-ES" sz="1250">
                <a:solidFill>
                  <a:srgbClr val="444444"/>
                </a:solidFill>
                <a:latin typeface="Courier New"/>
                <a:ea typeface="Courier New"/>
                <a:cs typeface="Courier New"/>
                <a:sym typeface="Courier New"/>
              </a:rPr>
              <a:t>  </a:t>
            </a:r>
            <a:r>
              <a:rPr lang="es-ES" sz="1250">
                <a:solidFill>
                  <a:srgbClr val="515484"/>
                </a:solidFill>
                <a:latin typeface="Courier New"/>
                <a:ea typeface="Courier New"/>
                <a:cs typeface="Courier New"/>
                <a:sym typeface="Courier New"/>
              </a:rPr>
              <a:t>&lt;/div&gt;</a:t>
            </a:r>
            <a:endParaRPr sz="1250">
              <a:solidFill>
                <a:srgbClr val="515484"/>
              </a:solidFill>
              <a:latin typeface="Courier New"/>
              <a:ea typeface="Courier New"/>
              <a:cs typeface="Courier New"/>
              <a:sym typeface="Courier New"/>
            </a:endParaRPr>
          </a:p>
          <a:p>
            <a:pPr indent="-228600" lvl="0" marL="457200" rtl="0" algn="l">
              <a:lnSpc>
                <a:spcPct val="115000"/>
              </a:lnSpc>
              <a:spcBef>
                <a:spcPts val="0"/>
              </a:spcBef>
              <a:spcAft>
                <a:spcPts val="0"/>
              </a:spcAft>
              <a:buClr>
                <a:srgbClr val="212529"/>
              </a:buClr>
              <a:buSzPts val="1250"/>
              <a:buFont typeface="Courier New"/>
              <a:buNone/>
            </a:pPr>
            <a:r>
              <a:rPr lang="es-ES" sz="1250">
                <a:solidFill>
                  <a:srgbClr val="444444"/>
                </a:solidFill>
                <a:latin typeface="Courier New"/>
                <a:ea typeface="Courier New"/>
                <a:cs typeface="Courier New"/>
                <a:sym typeface="Courier New"/>
              </a:rPr>
              <a:t>  ...</a:t>
            </a:r>
            <a:endParaRPr sz="1250">
              <a:solidFill>
                <a:srgbClr val="444444"/>
              </a:solidFill>
              <a:latin typeface="Courier New"/>
              <a:ea typeface="Courier New"/>
              <a:cs typeface="Courier New"/>
              <a:sym typeface="Courier New"/>
            </a:endParaRPr>
          </a:p>
          <a:p>
            <a:pPr indent="-228600" lvl="0" marL="457200" rtl="0" algn="l">
              <a:lnSpc>
                <a:spcPct val="115000"/>
              </a:lnSpc>
              <a:spcBef>
                <a:spcPts val="0"/>
              </a:spcBef>
              <a:spcAft>
                <a:spcPts val="0"/>
              </a:spcAft>
              <a:buClr>
                <a:srgbClr val="212529"/>
              </a:buClr>
              <a:buSzPts val="1250"/>
              <a:buFont typeface="Courier New"/>
              <a:buNone/>
            </a:pPr>
            <a:r>
              <a:rPr lang="es-ES" sz="1250">
                <a:solidFill>
                  <a:srgbClr val="515484"/>
                </a:solidFill>
                <a:latin typeface="Courier New"/>
                <a:ea typeface="Courier New"/>
                <a:cs typeface="Courier New"/>
                <a:sym typeface="Courier New"/>
              </a:rPr>
              <a:t>&lt;/div&gt;</a:t>
            </a:r>
            <a:endParaRPr sz="1250">
              <a:solidFill>
                <a:srgbClr val="515484"/>
              </a:solidFill>
              <a:latin typeface="Courier New"/>
              <a:ea typeface="Courier New"/>
              <a:cs typeface="Courier New"/>
              <a:sym typeface="Courier New"/>
            </a:endParaRPr>
          </a:p>
          <a:p>
            <a:pPr indent="0" lvl="0" marL="0" rtl="0" algn="l">
              <a:spcBef>
                <a:spcPts val="0"/>
              </a:spcBef>
              <a:spcAft>
                <a:spcPts val="0"/>
              </a:spcAft>
              <a:buNone/>
            </a:pPr>
            <a:r>
              <a:t/>
            </a:r>
            <a:endParaRPr b="1" sz="900"/>
          </a:p>
          <a:p>
            <a:pPr indent="0" lvl="0" marL="0" rtl="0" algn="l">
              <a:spcBef>
                <a:spcPts val="0"/>
              </a:spcBef>
              <a:spcAft>
                <a:spcPts val="0"/>
              </a:spcAft>
              <a:buNone/>
            </a:pPr>
            <a:r>
              <a:t/>
            </a:r>
            <a:endParaRPr sz="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pic>
        <p:nvPicPr>
          <p:cNvPr id="631" name="Google Shape;631;g150fdb5c2d7_0_14"/>
          <p:cNvPicPr preferRelativeResize="0"/>
          <p:nvPr/>
        </p:nvPicPr>
        <p:blipFill>
          <a:blip r:embed="rId3">
            <a:alphaModFix/>
          </a:blip>
          <a:stretch>
            <a:fillRect/>
          </a:stretch>
        </p:blipFill>
        <p:spPr>
          <a:xfrm>
            <a:off x="1721650" y="-9"/>
            <a:ext cx="9180386" cy="6738423"/>
          </a:xfrm>
          <a:prstGeom prst="rect">
            <a:avLst/>
          </a:prstGeom>
          <a:noFill/>
          <a:ln>
            <a:noFill/>
          </a:ln>
        </p:spPr>
      </p:pic>
      <p:pic>
        <p:nvPicPr>
          <p:cNvPr id="632" name="Google Shape;632;g150fdb5c2d7_0_14"/>
          <p:cNvPicPr preferRelativeResize="0"/>
          <p:nvPr/>
        </p:nvPicPr>
        <p:blipFill rotWithShape="1">
          <a:blip r:embed="rId4">
            <a:alphaModFix/>
          </a:blip>
          <a:srcRect b="0" l="0" r="0" t="0"/>
          <a:stretch/>
        </p:blipFill>
        <p:spPr>
          <a:xfrm>
            <a:off x="11287124" y="0"/>
            <a:ext cx="904875" cy="904875"/>
          </a:xfrm>
          <a:prstGeom prst="rect">
            <a:avLst/>
          </a:prstGeom>
          <a:noFill/>
          <a:ln>
            <a:noFill/>
          </a:ln>
        </p:spPr>
      </p:pic>
      <p:pic>
        <p:nvPicPr>
          <p:cNvPr id="633" name="Google Shape;633;g150fdb5c2d7_0_14"/>
          <p:cNvPicPr preferRelativeResize="0"/>
          <p:nvPr/>
        </p:nvPicPr>
        <p:blipFill rotWithShape="1">
          <a:blip r:embed="rId5">
            <a:alphaModFix/>
          </a:blip>
          <a:srcRect b="50939" l="51302" r="0" t="0"/>
          <a:stretch/>
        </p:blipFill>
        <p:spPr>
          <a:xfrm>
            <a:off x="500950" y="0"/>
            <a:ext cx="500950" cy="504688"/>
          </a:xfrm>
          <a:prstGeom prst="rect">
            <a:avLst/>
          </a:prstGeom>
          <a:noFill/>
          <a:ln>
            <a:noFill/>
          </a:ln>
        </p:spPr>
      </p:pic>
      <p:pic>
        <p:nvPicPr>
          <p:cNvPr id="634" name="Google Shape;634;g150fdb5c2d7_0_14"/>
          <p:cNvPicPr preferRelativeResize="0"/>
          <p:nvPr/>
        </p:nvPicPr>
        <p:blipFill rotWithShape="1">
          <a:blip r:embed="rId6">
            <a:alphaModFix/>
          </a:blip>
          <a:srcRect b="50939" l="0" r="67533" t="0"/>
          <a:stretch/>
        </p:blipFill>
        <p:spPr>
          <a:xfrm>
            <a:off x="0" y="504688"/>
            <a:ext cx="500950" cy="504688"/>
          </a:xfrm>
          <a:prstGeom prst="rect">
            <a:avLst/>
          </a:prstGeom>
          <a:noFill/>
          <a:ln>
            <a:noFill/>
          </a:ln>
        </p:spPr>
      </p:pic>
      <p:pic>
        <p:nvPicPr>
          <p:cNvPr id="635" name="Google Shape;635;g150fdb5c2d7_0_14"/>
          <p:cNvPicPr preferRelativeResize="0"/>
          <p:nvPr/>
        </p:nvPicPr>
        <p:blipFill>
          <a:blip r:embed="rId7">
            <a:alphaModFix/>
          </a:blip>
          <a:stretch>
            <a:fillRect/>
          </a:stretch>
        </p:blipFill>
        <p:spPr>
          <a:xfrm>
            <a:off x="10107999" y="3428942"/>
            <a:ext cx="677300" cy="8971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pic>
        <p:nvPicPr>
          <p:cNvPr id="640" name="Google Shape;640;g150fdb5c2d7_0_30"/>
          <p:cNvPicPr preferRelativeResize="0"/>
          <p:nvPr/>
        </p:nvPicPr>
        <p:blipFill rotWithShape="1">
          <a:blip r:embed="rId3">
            <a:alphaModFix/>
          </a:blip>
          <a:srcRect b="0" l="0" r="0" t="0"/>
          <a:stretch/>
        </p:blipFill>
        <p:spPr>
          <a:xfrm>
            <a:off x="11287124" y="0"/>
            <a:ext cx="904875" cy="904875"/>
          </a:xfrm>
          <a:prstGeom prst="rect">
            <a:avLst/>
          </a:prstGeom>
          <a:noFill/>
          <a:ln>
            <a:noFill/>
          </a:ln>
        </p:spPr>
      </p:pic>
      <p:pic>
        <p:nvPicPr>
          <p:cNvPr id="641" name="Google Shape;641;g150fdb5c2d7_0_30"/>
          <p:cNvPicPr preferRelativeResize="0"/>
          <p:nvPr/>
        </p:nvPicPr>
        <p:blipFill rotWithShape="1">
          <a:blip r:embed="rId4">
            <a:alphaModFix/>
          </a:blip>
          <a:srcRect b="50939" l="51302" r="0" t="0"/>
          <a:stretch/>
        </p:blipFill>
        <p:spPr>
          <a:xfrm>
            <a:off x="500950" y="0"/>
            <a:ext cx="500950" cy="504688"/>
          </a:xfrm>
          <a:prstGeom prst="rect">
            <a:avLst/>
          </a:prstGeom>
          <a:noFill/>
          <a:ln>
            <a:noFill/>
          </a:ln>
        </p:spPr>
      </p:pic>
      <p:pic>
        <p:nvPicPr>
          <p:cNvPr id="642" name="Google Shape;642;g150fdb5c2d7_0_30"/>
          <p:cNvPicPr preferRelativeResize="0"/>
          <p:nvPr/>
        </p:nvPicPr>
        <p:blipFill rotWithShape="1">
          <a:blip r:embed="rId5">
            <a:alphaModFix/>
          </a:blip>
          <a:srcRect b="50939" l="0" r="67533" t="0"/>
          <a:stretch/>
        </p:blipFill>
        <p:spPr>
          <a:xfrm>
            <a:off x="0" y="504688"/>
            <a:ext cx="500950" cy="504688"/>
          </a:xfrm>
          <a:prstGeom prst="rect">
            <a:avLst/>
          </a:prstGeom>
          <a:noFill/>
          <a:ln>
            <a:noFill/>
          </a:ln>
        </p:spPr>
      </p:pic>
      <p:pic>
        <p:nvPicPr>
          <p:cNvPr id="643" name="Google Shape;643;g150fdb5c2d7_0_30"/>
          <p:cNvPicPr preferRelativeResize="0"/>
          <p:nvPr/>
        </p:nvPicPr>
        <p:blipFill>
          <a:blip r:embed="rId6">
            <a:alphaModFix/>
          </a:blip>
          <a:stretch>
            <a:fillRect/>
          </a:stretch>
        </p:blipFill>
        <p:spPr>
          <a:xfrm>
            <a:off x="2466975" y="1403251"/>
            <a:ext cx="7258050" cy="3800475"/>
          </a:xfrm>
          <a:prstGeom prst="rect">
            <a:avLst/>
          </a:prstGeom>
          <a:noFill/>
          <a:ln>
            <a:noFill/>
          </a:ln>
        </p:spPr>
      </p:pic>
      <p:pic>
        <p:nvPicPr>
          <p:cNvPr id="644" name="Google Shape;644;g150fdb5c2d7_0_30"/>
          <p:cNvPicPr preferRelativeResize="0"/>
          <p:nvPr/>
        </p:nvPicPr>
        <p:blipFill>
          <a:blip r:embed="rId7">
            <a:alphaModFix/>
          </a:blip>
          <a:stretch>
            <a:fillRect/>
          </a:stretch>
        </p:blipFill>
        <p:spPr>
          <a:xfrm>
            <a:off x="5757349" y="3803242"/>
            <a:ext cx="677300" cy="8971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pic>
        <p:nvPicPr>
          <p:cNvPr id="649" name="Google Shape;649;g148b4eb32df_0_588"/>
          <p:cNvPicPr preferRelativeResize="0"/>
          <p:nvPr/>
        </p:nvPicPr>
        <p:blipFill rotWithShape="1">
          <a:blip r:embed="rId3">
            <a:alphaModFix/>
          </a:blip>
          <a:srcRect b="-9601" l="0" r="0" t="0"/>
          <a:stretch/>
        </p:blipFill>
        <p:spPr>
          <a:xfrm rot="-5400000">
            <a:off x="11541633" y="-31842"/>
            <a:ext cx="722025" cy="785700"/>
          </a:xfrm>
          <a:prstGeom prst="rect">
            <a:avLst/>
          </a:prstGeom>
          <a:noFill/>
          <a:ln>
            <a:noFill/>
          </a:ln>
        </p:spPr>
      </p:pic>
      <p:sp>
        <p:nvSpPr>
          <p:cNvPr id="650" name="Google Shape;650;g148b4eb32df_0_588"/>
          <p:cNvSpPr txBox="1"/>
          <p:nvPr/>
        </p:nvSpPr>
        <p:spPr>
          <a:xfrm>
            <a:off x="1466057" y="2582069"/>
            <a:ext cx="91305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lang="es-ES" sz="4800">
                <a:solidFill>
                  <a:srgbClr val="595959"/>
                </a:solidFill>
              </a:rPr>
              <a:t>Configuración SEO</a:t>
            </a:r>
            <a:br>
              <a:rPr b="1" i="0" lang="es-ES" sz="4800" u="none" cap="none" strike="noStrike">
                <a:solidFill>
                  <a:srgbClr val="595959"/>
                </a:solidFill>
                <a:latin typeface="Arial"/>
                <a:ea typeface="Arial"/>
                <a:cs typeface="Arial"/>
                <a:sym typeface="Arial"/>
              </a:rPr>
            </a:br>
            <a:r>
              <a:rPr b="1" lang="es-ES" sz="4800">
                <a:solidFill>
                  <a:srgbClr val="C90D5E"/>
                </a:solidFill>
              </a:rPr>
              <a:t>para Liferay</a:t>
            </a:r>
            <a:endParaRPr b="0" i="0" sz="1400" u="none" cap="none" strike="noStrike">
              <a:solidFill>
                <a:srgbClr val="000000"/>
              </a:solidFill>
              <a:latin typeface="Arial"/>
              <a:ea typeface="Arial"/>
              <a:cs typeface="Arial"/>
              <a:sym typeface="Arial"/>
            </a:endParaRPr>
          </a:p>
        </p:txBody>
      </p:sp>
      <p:sp>
        <p:nvSpPr>
          <p:cNvPr id="651" name="Google Shape;651;g148b4eb32df_0_588"/>
          <p:cNvSpPr/>
          <p:nvPr/>
        </p:nvSpPr>
        <p:spPr>
          <a:xfrm>
            <a:off x="-689075" y="2714825"/>
            <a:ext cx="1304400" cy="1304400"/>
          </a:xfrm>
          <a:prstGeom prst="ellipse">
            <a:avLst/>
          </a:prstGeom>
          <a:solidFill>
            <a:srgbClr val="D8006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652" name="Google Shape;652;g148b4eb32df_0_588"/>
          <p:cNvPicPr preferRelativeResize="0"/>
          <p:nvPr/>
        </p:nvPicPr>
        <p:blipFill rotWithShape="1">
          <a:blip r:embed="rId4">
            <a:alphaModFix/>
          </a:blip>
          <a:srcRect b="0" l="0" r="0" t="0"/>
          <a:stretch/>
        </p:blipFill>
        <p:spPr>
          <a:xfrm>
            <a:off x="1709474" y="2030209"/>
            <a:ext cx="938297" cy="184542"/>
          </a:xfrm>
          <a:prstGeom prst="rect">
            <a:avLst/>
          </a:prstGeom>
          <a:noFill/>
          <a:ln>
            <a:noFill/>
          </a:ln>
        </p:spPr>
      </p:pic>
      <p:sp>
        <p:nvSpPr>
          <p:cNvPr id="653" name="Google Shape;653;g148b4eb32df_0_588"/>
          <p:cNvSpPr/>
          <p:nvPr/>
        </p:nvSpPr>
        <p:spPr>
          <a:xfrm>
            <a:off x="3773004" y="2001799"/>
            <a:ext cx="241200" cy="241200"/>
          </a:xfrm>
          <a:prstGeom prst="ellipse">
            <a:avLst/>
          </a:prstGeom>
          <a:solidFill>
            <a:srgbClr val="7120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g1504c615842_0_1"/>
          <p:cNvSpPr/>
          <p:nvPr/>
        </p:nvSpPr>
        <p:spPr>
          <a:xfrm>
            <a:off x="3624767" y="13300"/>
            <a:ext cx="8567100" cy="6858000"/>
          </a:xfrm>
          <a:prstGeom prst="rect">
            <a:avLst/>
          </a:prstGeom>
          <a:solidFill>
            <a:srgbClr val="F1F2F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9" name="Google Shape;659;g1504c615842_0_1"/>
          <p:cNvSpPr/>
          <p:nvPr/>
        </p:nvSpPr>
        <p:spPr>
          <a:xfrm>
            <a:off x="2959675" y="667975"/>
            <a:ext cx="1304400" cy="1304400"/>
          </a:xfrm>
          <a:prstGeom prst="ellipse">
            <a:avLst/>
          </a:prstGeom>
          <a:solidFill>
            <a:srgbClr val="D8006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660" name="Google Shape;660;g1504c615842_0_1"/>
          <p:cNvPicPr preferRelativeResize="0"/>
          <p:nvPr/>
        </p:nvPicPr>
        <p:blipFill>
          <a:blip r:embed="rId3">
            <a:alphaModFix/>
          </a:blip>
          <a:stretch>
            <a:fillRect/>
          </a:stretch>
        </p:blipFill>
        <p:spPr>
          <a:xfrm>
            <a:off x="-2" y="4979087"/>
            <a:ext cx="3677133" cy="1878911"/>
          </a:xfrm>
          <a:prstGeom prst="rect">
            <a:avLst/>
          </a:prstGeom>
          <a:noFill/>
          <a:ln>
            <a:noFill/>
          </a:ln>
        </p:spPr>
      </p:pic>
      <p:pic>
        <p:nvPicPr>
          <p:cNvPr id="661" name="Google Shape;661;g1504c615842_0_1"/>
          <p:cNvPicPr preferRelativeResize="0"/>
          <p:nvPr/>
        </p:nvPicPr>
        <p:blipFill>
          <a:blip r:embed="rId4">
            <a:alphaModFix/>
          </a:blip>
          <a:stretch>
            <a:fillRect/>
          </a:stretch>
        </p:blipFill>
        <p:spPr>
          <a:xfrm>
            <a:off x="648899" y="1491467"/>
            <a:ext cx="677300" cy="897100"/>
          </a:xfrm>
          <a:prstGeom prst="rect">
            <a:avLst/>
          </a:prstGeom>
          <a:noFill/>
          <a:ln>
            <a:noFill/>
          </a:ln>
        </p:spPr>
      </p:pic>
      <p:pic>
        <p:nvPicPr>
          <p:cNvPr id="662" name="Google Shape;662;g1504c615842_0_1"/>
          <p:cNvPicPr preferRelativeResize="0"/>
          <p:nvPr/>
        </p:nvPicPr>
        <p:blipFill>
          <a:blip r:embed="rId5">
            <a:alphaModFix/>
          </a:blip>
          <a:stretch>
            <a:fillRect/>
          </a:stretch>
        </p:blipFill>
        <p:spPr>
          <a:xfrm>
            <a:off x="0" y="0"/>
            <a:ext cx="3677133" cy="5216104"/>
          </a:xfrm>
          <a:prstGeom prst="rect">
            <a:avLst/>
          </a:prstGeom>
          <a:noFill/>
          <a:ln>
            <a:noFill/>
          </a:ln>
        </p:spPr>
      </p:pic>
      <p:pic>
        <p:nvPicPr>
          <p:cNvPr id="663" name="Google Shape;663;g1504c615842_0_1"/>
          <p:cNvPicPr preferRelativeResize="0"/>
          <p:nvPr/>
        </p:nvPicPr>
        <p:blipFill>
          <a:blip r:embed="rId4">
            <a:alphaModFix/>
          </a:blip>
          <a:stretch>
            <a:fillRect/>
          </a:stretch>
        </p:blipFill>
        <p:spPr>
          <a:xfrm>
            <a:off x="648899" y="1491467"/>
            <a:ext cx="677300" cy="897100"/>
          </a:xfrm>
          <a:prstGeom prst="rect">
            <a:avLst/>
          </a:prstGeom>
          <a:noFill/>
          <a:ln>
            <a:noFill/>
          </a:ln>
        </p:spPr>
      </p:pic>
      <p:sp>
        <p:nvSpPr>
          <p:cNvPr id="664" name="Google Shape;664;g1504c615842_0_1"/>
          <p:cNvSpPr txBox="1"/>
          <p:nvPr/>
        </p:nvSpPr>
        <p:spPr>
          <a:xfrm>
            <a:off x="5114807" y="535219"/>
            <a:ext cx="91305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lang="es-ES" sz="4800">
                <a:solidFill>
                  <a:srgbClr val="595959"/>
                </a:solidFill>
              </a:rPr>
              <a:t>Configuración </a:t>
            </a:r>
            <a:br>
              <a:rPr b="1" lang="es-ES" sz="4800">
                <a:solidFill>
                  <a:srgbClr val="595959"/>
                </a:solidFill>
              </a:rPr>
            </a:br>
            <a:r>
              <a:rPr b="1" lang="es-ES" sz="4800">
                <a:solidFill>
                  <a:srgbClr val="C90D5E"/>
                </a:solidFill>
              </a:rPr>
              <a:t>General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pic>
        <p:nvPicPr>
          <p:cNvPr id="669" name="Google Shape;669;g1504c615842_0_9"/>
          <p:cNvPicPr preferRelativeResize="0"/>
          <p:nvPr/>
        </p:nvPicPr>
        <p:blipFill rotWithShape="1">
          <a:blip r:embed="rId3">
            <a:alphaModFix/>
          </a:blip>
          <a:srcRect b="0" l="0" r="576" t="6305"/>
          <a:stretch/>
        </p:blipFill>
        <p:spPr>
          <a:xfrm>
            <a:off x="34875" y="540700"/>
            <a:ext cx="12122248" cy="5385350"/>
          </a:xfrm>
          <a:prstGeom prst="rect">
            <a:avLst/>
          </a:prstGeom>
          <a:noFill/>
          <a:ln>
            <a:noFill/>
          </a:ln>
        </p:spPr>
      </p:pic>
      <p:pic>
        <p:nvPicPr>
          <p:cNvPr id="670" name="Google Shape;670;g1504c615842_0_9"/>
          <p:cNvPicPr preferRelativeResize="0"/>
          <p:nvPr/>
        </p:nvPicPr>
        <p:blipFill>
          <a:blip r:embed="rId4">
            <a:alphaModFix/>
          </a:blip>
          <a:stretch>
            <a:fillRect/>
          </a:stretch>
        </p:blipFill>
        <p:spPr>
          <a:xfrm>
            <a:off x="0" y="0"/>
            <a:ext cx="12192001" cy="540688"/>
          </a:xfrm>
          <a:prstGeom prst="rect">
            <a:avLst/>
          </a:prstGeom>
          <a:noFill/>
          <a:ln>
            <a:noFill/>
          </a:ln>
        </p:spPr>
      </p:pic>
      <p:pic>
        <p:nvPicPr>
          <p:cNvPr id="671" name="Google Shape;671;g1504c615842_0_9"/>
          <p:cNvPicPr preferRelativeResize="0"/>
          <p:nvPr/>
        </p:nvPicPr>
        <p:blipFill>
          <a:blip r:embed="rId5">
            <a:alphaModFix/>
          </a:blip>
          <a:stretch>
            <a:fillRect/>
          </a:stretch>
        </p:blipFill>
        <p:spPr>
          <a:xfrm>
            <a:off x="10824449" y="367408"/>
            <a:ext cx="677300" cy="8971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pic>
        <p:nvPicPr>
          <p:cNvPr id="676" name="Google Shape;676;g148b4eb32df_0_596"/>
          <p:cNvPicPr preferRelativeResize="0"/>
          <p:nvPr/>
        </p:nvPicPr>
        <p:blipFill rotWithShape="1">
          <a:blip r:embed="rId3">
            <a:alphaModFix/>
          </a:blip>
          <a:srcRect b="3982" l="1944" r="2735" t="2323"/>
          <a:stretch/>
        </p:blipFill>
        <p:spPr>
          <a:xfrm>
            <a:off x="2727363" y="265625"/>
            <a:ext cx="6737275" cy="4105150"/>
          </a:xfrm>
          <a:prstGeom prst="rect">
            <a:avLst/>
          </a:prstGeom>
          <a:noFill/>
          <a:ln>
            <a:noFill/>
          </a:ln>
        </p:spPr>
      </p:pic>
      <p:pic>
        <p:nvPicPr>
          <p:cNvPr id="677" name="Google Shape;677;g148b4eb32df_0_596"/>
          <p:cNvPicPr preferRelativeResize="0"/>
          <p:nvPr/>
        </p:nvPicPr>
        <p:blipFill>
          <a:blip r:embed="rId4">
            <a:alphaModFix/>
          </a:blip>
          <a:stretch>
            <a:fillRect/>
          </a:stretch>
        </p:blipFill>
        <p:spPr>
          <a:xfrm>
            <a:off x="3567999" y="669258"/>
            <a:ext cx="677300" cy="8971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pic>
        <p:nvPicPr>
          <p:cNvPr id="682" name="Google Shape;682;g148b4eb32df_0_96"/>
          <p:cNvPicPr preferRelativeResize="0"/>
          <p:nvPr/>
        </p:nvPicPr>
        <p:blipFill>
          <a:blip r:embed="rId3">
            <a:alphaModFix/>
          </a:blip>
          <a:stretch>
            <a:fillRect/>
          </a:stretch>
        </p:blipFill>
        <p:spPr>
          <a:xfrm>
            <a:off x="2712063" y="304800"/>
            <a:ext cx="5998567" cy="6553200"/>
          </a:xfrm>
          <a:prstGeom prst="rect">
            <a:avLst/>
          </a:prstGeom>
          <a:noFill/>
          <a:ln>
            <a:noFill/>
          </a:ln>
        </p:spPr>
      </p:pic>
      <p:pic>
        <p:nvPicPr>
          <p:cNvPr id="683" name="Google Shape;683;g148b4eb32df_0_96"/>
          <p:cNvPicPr preferRelativeResize="0"/>
          <p:nvPr/>
        </p:nvPicPr>
        <p:blipFill>
          <a:blip r:embed="rId4">
            <a:alphaModFix/>
          </a:blip>
          <a:stretch>
            <a:fillRect/>
          </a:stretch>
        </p:blipFill>
        <p:spPr>
          <a:xfrm>
            <a:off x="5372712" y="4351808"/>
            <a:ext cx="677300" cy="8971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pic>
        <p:nvPicPr>
          <p:cNvPr id="688" name="Google Shape;688;g1504c615842_0_67"/>
          <p:cNvPicPr preferRelativeResize="0"/>
          <p:nvPr/>
        </p:nvPicPr>
        <p:blipFill>
          <a:blip r:embed="rId3">
            <a:alphaModFix/>
          </a:blip>
          <a:stretch>
            <a:fillRect/>
          </a:stretch>
        </p:blipFill>
        <p:spPr>
          <a:xfrm>
            <a:off x="2874863" y="152400"/>
            <a:ext cx="6442286" cy="6553200"/>
          </a:xfrm>
          <a:prstGeom prst="rect">
            <a:avLst/>
          </a:prstGeom>
          <a:noFill/>
          <a:ln>
            <a:noFill/>
          </a:ln>
        </p:spPr>
      </p:pic>
      <p:pic>
        <p:nvPicPr>
          <p:cNvPr id="689" name="Google Shape;689;g1504c615842_0_67"/>
          <p:cNvPicPr preferRelativeResize="0"/>
          <p:nvPr/>
        </p:nvPicPr>
        <p:blipFill>
          <a:blip r:embed="rId4">
            <a:alphaModFix/>
          </a:blip>
          <a:stretch>
            <a:fillRect/>
          </a:stretch>
        </p:blipFill>
        <p:spPr>
          <a:xfrm>
            <a:off x="8306637" y="1091858"/>
            <a:ext cx="677300" cy="897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148b4eb32df_0_19"/>
          <p:cNvSpPr/>
          <p:nvPr/>
        </p:nvSpPr>
        <p:spPr>
          <a:xfrm>
            <a:off x="1227800" y="3097150"/>
            <a:ext cx="5026200" cy="904800"/>
          </a:xfrm>
          <a:prstGeom prst="roundRect">
            <a:avLst>
              <a:gd fmla="val 14421" name="adj"/>
            </a:avLst>
          </a:prstGeom>
          <a:solidFill>
            <a:srgbClr val="F3F3F3">
              <a:alpha val="588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g148b4eb32df_0_19"/>
          <p:cNvSpPr txBox="1"/>
          <p:nvPr/>
        </p:nvSpPr>
        <p:spPr>
          <a:xfrm>
            <a:off x="1342500" y="1714500"/>
            <a:ext cx="8055000" cy="20163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400"/>
              <a:buFont typeface="Arial"/>
              <a:buNone/>
            </a:pPr>
            <a:r>
              <a:rPr lang="es-ES">
                <a:solidFill>
                  <a:schemeClr val="dk1"/>
                </a:solidFill>
              </a:rPr>
              <a:t>Uno de los factores de posicionamiento que determina si el contenido de un sitio web responde a las necesidades de las consultas que hacen los usuarios para llegar a él.</a:t>
            </a:r>
            <a:endParaRPr>
              <a:solidFill>
                <a:schemeClr val="dk1"/>
              </a:solidFill>
            </a:endParaRPr>
          </a:p>
          <a:p>
            <a:pPr indent="0" lvl="0" marL="0" marR="0" rtl="0" algn="just">
              <a:lnSpc>
                <a:spcPct val="150000"/>
              </a:lnSpc>
              <a:spcBef>
                <a:spcPts val="0"/>
              </a:spcBef>
              <a:spcAft>
                <a:spcPts val="0"/>
              </a:spcAft>
              <a:buClr>
                <a:srgbClr val="000000"/>
              </a:buClr>
              <a:buSzPts val="1400"/>
              <a:buFont typeface="Arial"/>
              <a:buNone/>
            </a:pPr>
            <a:br>
              <a:rPr lang="es-ES">
                <a:solidFill>
                  <a:schemeClr val="dk1"/>
                </a:solidFill>
              </a:rPr>
            </a:br>
            <a:r>
              <a:rPr lang="es-ES">
                <a:solidFill>
                  <a:schemeClr val="dk1"/>
                </a:solidFill>
              </a:rPr>
              <a:t>Como el contenido responde a las necesidades del usuario.</a:t>
            </a:r>
            <a:endParaRPr b="0" i="0" sz="14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374650" lvl="0" marL="457200" marR="0" rtl="0" algn="just">
              <a:lnSpc>
                <a:spcPct val="150000"/>
              </a:lnSpc>
              <a:spcBef>
                <a:spcPts val="0"/>
              </a:spcBef>
              <a:spcAft>
                <a:spcPts val="0"/>
              </a:spcAft>
              <a:buClr>
                <a:schemeClr val="dk1"/>
              </a:buClr>
              <a:buSzPts val="2300"/>
              <a:buFont typeface="Arial"/>
              <a:buChar char="●"/>
            </a:pPr>
            <a:r>
              <a:rPr b="1" i="1" lang="es-ES" sz="2300">
                <a:solidFill>
                  <a:schemeClr val="dk1"/>
                </a:solidFill>
              </a:rPr>
              <a:t>Generar Valor al Contenido</a:t>
            </a:r>
            <a:endParaRPr b="1" i="1" sz="2100" u="none" cap="none" strike="noStrike">
              <a:solidFill>
                <a:srgbClr val="595959"/>
              </a:solidFill>
              <a:latin typeface="Calibri"/>
              <a:ea typeface="Calibri"/>
              <a:cs typeface="Calibri"/>
              <a:sym typeface="Calibri"/>
            </a:endParaRPr>
          </a:p>
        </p:txBody>
      </p:sp>
      <p:sp>
        <p:nvSpPr>
          <p:cNvPr id="127" name="Google Shape;127;g148b4eb32df_0_19"/>
          <p:cNvSpPr txBox="1"/>
          <p:nvPr/>
        </p:nvSpPr>
        <p:spPr>
          <a:xfrm>
            <a:off x="1093548" y="769962"/>
            <a:ext cx="92733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7800"/>
              <a:buFont typeface="Arial"/>
              <a:buNone/>
            </a:pPr>
            <a:r>
              <a:rPr lang="es-ES" sz="3300">
                <a:solidFill>
                  <a:srgbClr val="595959"/>
                </a:solidFill>
              </a:rPr>
              <a:t>Relevancia</a:t>
            </a:r>
            <a:endParaRPr b="0" i="0" sz="2300" u="none" cap="none" strike="noStrike">
              <a:solidFill>
                <a:srgbClr val="D80063"/>
              </a:solidFill>
              <a:latin typeface="Arial"/>
              <a:ea typeface="Arial"/>
              <a:cs typeface="Arial"/>
              <a:sym typeface="Arial"/>
            </a:endParaRPr>
          </a:p>
        </p:txBody>
      </p:sp>
      <p:pic>
        <p:nvPicPr>
          <p:cNvPr id="128" name="Google Shape;128;g148b4eb32df_0_19"/>
          <p:cNvPicPr preferRelativeResize="0"/>
          <p:nvPr/>
        </p:nvPicPr>
        <p:blipFill rotWithShape="1">
          <a:blip r:embed="rId3">
            <a:alphaModFix/>
          </a:blip>
          <a:srcRect b="0" l="0" r="0" t="0"/>
          <a:stretch/>
        </p:blipFill>
        <p:spPr>
          <a:xfrm>
            <a:off x="11287124" y="0"/>
            <a:ext cx="904875" cy="904875"/>
          </a:xfrm>
          <a:prstGeom prst="rect">
            <a:avLst/>
          </a:prstGeom>
          <a:noFill/>
          <a:ln>
            <a:noFill/>
          </a:ln>
        </p:spPr>
      </p:pic>
      <p:pic>
        <p:nvPicPr>
          <p:cNvPr id="129" name="Google Shape;129;g148b4eb32df_0_19"/>
          <p:cNvPicPr preferRelativeResize="0"/>
          <p:nvPr/>
        </p:nvPicPr>
        <p:blipFill rotWithShape="1">
          <a:blip r:embed="rId4">
            <a:alphaModFix/>
          </a:blip>
          <a:srcRect b="50939" l="51302" r="0" t="0"/>
          <a:stretch/>
        </p:blipFill>
        <p:spPr>
          <a:xfrm>
            <a:off x="500950" y="0"/>
            <a:ext cx="500950" cy="504688"/>
          </a:xfrm>
          <a:prstGeom prst="rect">
            <a:avLst/>
          </a:prstGeom>
          <a:noFill/>
          <a:ln>
            <a:noFill/>
          </a:ln>
        </p:spPr>
      </p:pic>
      <p:pic>
        <p:nvPicPr>
          <p:cNvPr id="130" name="Google Shape;130;g148b4eb32df_0_19"/>
          <p:cNvPicPr preferRelativeResize="0"/>
          <p:nvPr/>
        </p:nvPicPr>
        <p:blipFill rotWithShape="1">
          <a:blip r:embed="rId5">
            <a:alphaModFix/>
          </a:blip>
          <a:srcRect b="50939" l="0" r="67533" t="0"/>
          <a:stretch/>
        </p:blipFill>
        <p:spPr>
          <a:xfrm>
            <a:off x="0" y="504688"/>
            <a:ext cx="500950" cy="50468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pic>
        <p:nvPicPr>
          <p:cNvPr id="694" name="Google Shape;694;g1504c615842_0_83"/>
          <p:cNvPicPr preferRelativeResize="0"/>
          <p:nvPr/>
        </p:nvPicPr>
        <p:blipFill>
          <a:blip r:embed="rId3">
            <a:alphaModFix/>
          </a:blip>
          <a:stretch>
            <a:fillRect/>
          </a:stretch>
        </p:blipFill>
        <p:spPr>
          <a:xfrm>
            <a:off x="339338" y="152400"/>
            <a:ext cx="6442286" cy="6553200"/>
          </a:xfrm>
          <a:prstGeom prst="rect">
            <a:avLst/>
          </a:prstGeom>
          <a:noFill/>
          <a:ln>
            <a:noFill/>
          </a:ln>
        </p:spPr>
      </p:pic>
      <p:pic>
        <p:nvPicPr>
          <p:cNvPr id="695" name="Google Shape;695;g1504c615842_0_83"/>
          <p:cNvPicPr preferRelativeResize="0"/>
          <p:nvPr/>
        </p:nvPicPr>
        <p:blipFill>
          <a:blip r:embed="rId4">
            <a:alphaModFix/>
          </a:blip>
          <a:stretch>
            <a:fillRect/>
          </a:stretch>
        </p:blipFill>
        <p:spPr>
          <a:xfrm>
            <a:off x="3827237" y="4315583"/>
            <a:ext cx="677300" cy="897100"/>
          </a:xfrm>
          <a:prstGeom prst="rect">
            <a:avLst/>
          </a:prstGeom>
          <a:noFill/>
          <a:ln>
            <a:noFill/>
          </a:ln>
        </p:spPr>
      </p:pic>
      <p:sp>
        <p:nvSpPr>
          <p:cNvPr id="696" name="Google Shape;696;g1504c615842_0_83"/>
          <p:cNvSpPr txBox="1"/>
          <p:nvPr/>
        </p:nvSpPr>
        <p:spPr>
          <a:xfrm>
            <a:off x="7159850" y="1074575"/>
            <a:ext cx="4781400" cy="349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User-Agent: *</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/*jsessionid=</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/c/portal/login</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/*create_account*</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/login?</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/c/portal/rate_entry</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/*forgot_password*</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/*configuration</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/exp-home-v1</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/web/portal-publico/exp-home-v1</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/login-googleplay</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/login-appstore</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/web/portal-publico/login-googleplay</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User-agent: AdsBot-Google Disallow: </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User-agent: Googlebot Disallow: </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User-agent: Googlebot-image Disallow:</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sz="1050">
              <a:solidFill>
                <a:schemeClr val="dk1"/>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s-ES" sz="1050">
                <a:solidFill>
                  <a:schemeClr val="dk1"/>
                </a:solidFill>
                <a:highlight>
                  <a:srgbClr val="FFFFFF"/>
                </a:highlight>
                <a:latin typeface="Courier New"/>
                <a:ea typeface="Courier New"/>
                <a:cs typeface="Courier New"/>
                <a:sym typeface="Courier New"/>
              </a:rPr>
              <a:t>Sitemap: https://publico.transbank.cl/sitemap.xml</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pic>
        <p:nvPicPr>
          <p:cNvPr id="701" name="Google Shape;701;g1504c615842_0_95"/>
          <p:cNvPicPr preferRelativeResize="0"/>
          <p:nvPr/>
        </p:nvPicPr>
        <p:blipFill>
          <a:blip r:embed="rId3">
            <a:alphaModFix/>
          </a:blip>
          <a:stretch>
            <a:fillRect/>
          </a:stretch>
        </p:blipFill>
        <p:spPr>
          <a:xfrm>
            <a:off x="339338" y="152400"/>
            <a:ext cx="6442286" cy="6553200"/>
          </a:xfrm>
          <a:prstGeom prst="rect">
            <a:avLst/>
          </a:prstGeom>
          <a:noFill/>
          <a:ln>
            <a:noFill/>
          </a:ln>
        </p:spPr>
      </p:pic>
      <p:pic>
        <p:nvPicPr>
          <p:cNvPr id="702" name="Google Shape;702;g1504c615842_0_95"/>
          <p:cNvPicPr preferRelativeResize="0"/>
          <p:nvPr/>
        </p:nvPicPr>
        <p:blipFill>
          <a:blip r:embed="rId4">
            <a:alphaModFix/>
          </a:blip>
          <a:stretch>
            <a:fillRect/>
          </a:stretch>
        </p:blipFill>
        <p:spPr>
          <a:xfrm>
            <a:off x="3827237" y="4315583"/>
            <a:ext cx="677300" cy="897100"/>
          </a:xfrm>
          <a:prstGeom prst="rect">
            <a:avLst/>
          </a:prstGeom>
          <a:noFill/>
          <a:ln>
            <a:noFill/>
          </a:ln>
        </p:spPr>
      </p:pic>
      <p:sp>
        <p:nvSpPr>
          <p:cNvPr id="703" name="Google Shape;703;g1504c615842_0_95"/>
          <p:cNvSpPr txBox="1"/>
          <p:nvPr/>
        </p:nvSpPr>
        <p:spPr>
          <a:xfrm>
            <a:off x="7159850" y="1074575"/>
            <a:ext cx="4781400" cy="349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User-Agent: *</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latin typeface="Courier New"/>
                <a:ea typeface="Courier New"/>
                <a:cs typeface="Courier New"/>
                <a:sym typeface="Courier New"/>
              </a:rPr>
              <a:t>Disallow: /*jsessionid=</a:t>
            </a:r>
            <a:endParaRPr sz="1050">
              <a:solidFill>
                <a:schemeClr val="dk1"/>
              </a:solidFill>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/c/portal/login</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/*create_account*</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/login?</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/c/portal/rate_entry</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/*forgot_password*</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/*configuration</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/exp-home-v1</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/web/portal-publico/exp-home-v1</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/login-googleplay</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/login-appstore</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a:t>
            </a:r>
            <a:r>
              <a:rPr lang="es-ES" sz="1050">
                <a:solidFill>
                  <a:schemeClr val="dk1"/>
                </a:solidFill>
                <a:highlight>
                  <a:srgbClr val="BFBFBF"/>
                </a:highlight>
                <a:latin typeface="Courier New"/>
                <a:ea typeface="Courier New"/>
                <a:cs typeface="Courier New"/>
                <a:sym typeface="Courier New"/>
              </a:rPr>
              <a:t>/web/portal-publico/login-googleplay</a:t>
            </a:r>
            <a:endParaRPr sz="1050">
              <a:solidFill>
                <a:schemeClr val="dk1"/>
              </a:solidFill>
              <a:highlight>
                <a:srgbClr val="BFBFBF"/>
              </a:highlight>
              <a:latin typeface="Courier New"/>
              <a:ea typeface="Courier New"/>
              <a:cs typeface="Courier New"/>
              <a:sym typeface="Courier New"/>
            </a:endParaRPr>
          </a:p>
          <a:p>
            <a:pPr indent="0" lvl="0" marL="0" rtl="0" algn="l">
              <a:spcBef>
                <a:spcPts val="0"/>
              </a:spcBef>
              <a:spcAft>
                <a:spcPts val="0"/>
              </a:spcAft>
              <a:buNone/>
            </a:pPr>
            <a:r>
              <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User-agent: AdsBot-Google Disallow: </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User-agent: Googlebot Disallow: </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User-agent: Googlebot-image Disallow:</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sz="1050">
              <a:solidFill>
                <a:schemeClr val="dk1"/>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Sitemap: https://publico.transbank.cl/sitemap.xml</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pic>
        <p:nvPicPr>
          <p:cNvPr id="708" name="Google Shape;708;g1504c615842_0_101"/>
          <p:cNvPicPr preferRelativeResize="0"/>
          <p:nvPr/>
        </p:nvPicPr>
        <p:blipFill>
          <a:blip r:embed="rId3">
            <a:alphaModFix/>
          </a:blip>
          <a:stretch>
            <a:fillRect/>
          </a:stretch>
        </p:blipFill>
        <p:spPr>
          <a:xfrm>
            <a:off x="339338" y="152400"/>
            <a:ext cx="6442286" cy="6553200"/>
          </a:xfrm>
          <a:prstGeom prst="rect">
            <a:avLst/>
          </a:prstGeom>
          <a:noFill/>
          <a:ln>
            <a:noFill/>
          </a:ln>
        </p:spPr>
      </p:pic>
      <p:sp>
        <p:nvSpPr>
          <p:cNvPr id="709" name="Google Shape;709;g1504c615842_0_101"/>
          <p:cNvSpPr txBox="1"/>
          <p:nvPr/>
        </p:nvSpPr>
        <p:spPr>
          <a:xfrm>
            <a:off x="7159850" y="1074575"/>
            <a:ext cx="4781400" cy="349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User-Agent: *</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latin typeface="Courier New"/>
                <a:ea typeface="Courier New"/>
                <a:cs typeface="Courier New"/>
                <a:sym typeface="Courier New"/>
              </a:rPr>
              <a:t>Disallow: /*jsessionid=</a:t>
            </a:r>
            <a:endParaRPr sz="1050">
              <a:solidFill>
                <a:schemeClr val="dk1"/>
              </a:solidFill>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/c/portal/login</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/*create_account*</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/login?</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/c/portal/rate_entry</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/*forgot_password*</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/*configuration</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/exp-home-v1</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/web/portal-publico/exp-home-v1</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/login-googleplay</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/login-appstore</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a:t>
            </a:r>
            <a:r>
              <a:rPr lang="es-ES" sz="1050">
                <a:solidFill>
                  <a:schemeClr val="dk1"/>
                </a:solidFill>
                <a:highlight>
                  <a:srgbClr val="BFBFBF"/>
                </a:highlight>
                <a:latin typeface="Courier New"/>
                <a:ea typeface="Courier New"/>
                <a:cs typeface="Courier New"/>
                <a:sym typeface="Courier New"/>
              </a:rPr>
              <a:t>/web/portal-publico/login-googleplay</a:t>
            </a:r>
            <a:endParaRPr sz="1050">
              <a:solidFill>
                <a:schemeClr val="dk1"/>
              </a:solidFill>
              <a:highlight>
                <a:srgbClr val="BFBFBF"/>
              </a:highlight>
              <a:latin typeface="Courier New"/>
              <a:ea typeface="Courier New"/>
              <a:cs typeface="Courier New"/>
              <a:sym typeface="Courier New"/>
            </a:endParaRPr>
          </a:p>
          <a:p>
            <a:pPr indent="0" lvl="0" marL="0" rtl="0" algn="l">
              <a:spcBef>
                <a:spcPts val="0"/>
              </a:spcBef>
              <a:spcAft>
                <a:spcPts val="0"/>
              </a:spcAft>
              <a:buNone/>
            </a:pPr>
            <a:r>
              <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User-agent: AdsBot-Google Disallow: </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User-agent: Googlebot Disallow: </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User-agent: Googlebot-image Disallow:</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sz="1050">
              <a:solidFill>
                <a:schemeClr val="dk1"/>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Sitemap: https://publico.transbank.cl/sitemap.xml</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710" name="Google Shape;710;g1504c615842_0_101"/>
          <p:cNvPicPr preferRelativeResize="0"/>
          <p:nvPr/>
        </p:nvPicPr>
        <p:blipFill>
          <a:blip r:embed="rId4">
            <a:alphaModFix/>
          </a:blip>
          <a:stretch>
            <a:fillRect/>
          </a:stretch>
        </p:blipFill>
        <p:spPr>
          <a:xfrm>
            <a:off x="10504112" y="3168558"/>
            <a:ext cx="677300" cy="8971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pic>
        <p:nvPicPr>
          <p:cNvPr id="715" name="Google Shape;715;g1504c615842_0_107"/>
          <p:cNvPicPr preferRelativeResize="0"/>
          <p:nvPr/>
        </p:nvPicPr>
        <p:blipFill>
          <a:blip r:embed="rId3">
            <a:alphaModFix/>
          </a:blip>
          <a:stretch>
            <a:fillRect/>
          </a:stretch>
        </p:blipFill>
        <p:spPr>
          <a:xfrm>
            <a:off x="339338" y="152400"/>
            <a:ext cx="6442286" cy="6553200"/>
          </a:xfrm>
          <a:prstGeom prst="rect">
            <a:avLst/>
          </a:prstGeom>
          <a:noFill/>
          <a:ln>
            <a:noFill/>
          </a:ln>
        </p:spPr>
      </p:pic>
      <p:sp>
        <p:nvSpPr>
          <p:cNvPr id="716" name="Google Shape;716;g1504c615842_0_107"/>
          <p:cNvSpPr txBox="1"/>
          <p:nvPr/>
        </p:nvSpPr>
        <p:spPr>
          <a:xfrm>
            <a:off x="7159850" y="1074575"/>
            <a:ext cx="4781400" cy="349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User-Agent: *</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latin typeface="Courier New"/>
                <a:ea typeface="Courier New"/>
                <a:cs typeface="Courier New"/>
                <a:sym typeface="Courier New"/>
              </a:rPr>
              <a:t>Disallow: /*jsessionid=</a:t>
            </a:r>
            <a:endParaRPr sz="1050">
              <a:solidFill>
                <a:schemeClr val="dk1"/>
              </a:solidFill>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/c/portal/login</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/*create_account*</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/login?</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/c/portal/rate_entry</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/*forgot_password*</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/*configuration</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/exp-home-v1</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/web/portal-publico/exp-home-v1</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/login-googleplay</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/login-appstore</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a:t>
            </a:r>
            <a:r>
              <a:rPr lang="es-ES" sz="1050">
                <a:solidFill>
                  <a:schemeClr val="dk1"/>
                </a:solidFill>
                <a:latin typeface="Courier New"/>
                <a:ea typeface="Courier New"/>
                <a:cs typeface="Courier New"/>
                <a:sym typeface="Courier New"/>
              </a:rPr>
              <a:t>/web/portal-publico/login-googleplay</a:t>
            </a:r>
            <a:endParaRPr sz="1050">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BFBFBF"/>
                </a:highlight>
                <a:latin typeface="Courier New"/>
                <a:ea typeface="Courier New"/>
                <a:cs typeface="Courier New"/>
                <a:sym typeface="Courier New"/>
              </a:rPr>
              <a:t>User-agent: AdsBot-Google Disallow: </a:t>
            </a:r>
            <a:endParaRPr sz="1050">
              <a:solidFill>
                <a:schemeClr val="dk1"/>
              </a:solidFill>
              <a:highlight>
                <a:srgbClr val="BFBFB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User-agent: Googlebot Disallow: </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User-agent: Googlebot-image Disallow:</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sz="1050">
              <a:solidFill>
                <a:schemeClr val="dk1"/>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Sitemap: https://publico.transbank.cl/sitemap.xml</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717" name="Google Shape;717;g1504c615842_0_107"/>
          <p:cNvPicPr preferRelativeResize="0"/>
          <p:nvPr/>
        </p:nvPicPr>
        <p:blipFill>
          <a:blip r:embed="rId4">
            <a:alphaModFix/>
          </a:blip>
          <a:stretch>
            <a:fillRect/>
          </a:stretch>
        </p:blipFill>
        <p:spPr>
          <a:xfrm>
            <a:off x="9803837" y="3518708"/>
            <a:ext cx="677300" cy="8971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pic>
        <p:nvPicPr>
          <p:cNvPr id="722" name="Google Shape;722;g1504c615842_0_113"/>
          <p:cNvPicPr preferRelativeResize="0"/>
          <p:nvPr/>
        </p:nvPicPr>
        <p:blipFill>
          <a:blip r:embed="rId3">
            <a:alphaModFix/>
          </a:blip>
          <a:stretch>
            <a:fillRect/>
          </a:stretch>
        </p:blipFill>
        <p:spPr>
          <a:xfrm>
            <a:off x="339338" y="152400"/>
            <a:ext cx="6442286" cy="6553200"/>
          </a:xfrm>
          <a:prstGeom prst="rect">
            <a:avLst/>
          </a:prstGeom>
          <a:noFill/>
          <a:ln>
            <a:noFill/>
          </a:ln>
        </p:spPr>
      </p:pic>
      <p:sp>
        <p:nvSpPr>
          <p:cNvPr id="723" name="Google Shape;723;g1504c615842_0_113"/>
          <p:cNvSpPr txBox="1"/>
          <p:nvPr/>
        </p:nvSpPr>
        <p:spPr>
          <a:xfrm>
            <a:off x="7159850" y="1074575"/>
            <a:ext cx="4781400" cy="349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User-Agent: *</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latin typeface="Courier New"/>
                <a:ea typeface="Courier New"/>
                <a:cs typeface="Courier New"/>
                <a:sym typeface="Courier New"/>
              </a:rPr>
              <a:t>Disallow: /*jsessionid=</a:t>
            </a:r>
            <a:endParaRPr sz="1050">
              <a:solidFill>
                <a:schemeClr val="dk1"/>
              </a:solidFill>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/c/portal/login</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/*create_account*</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/login?</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/c/portal/rate_entry</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/*forgot_password*</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/*configuration</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/exp-home-v1</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/web/portal-publico/exp-home-v1</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/login-googleplay</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/login-appstore</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Disallow: </a:t>
            </a:r>
            <a:r>
              <a:rPr lang="es-ES" sz="1050">
                <a:solidFill>
                  <a:schemeClr val="dk1"/>
                </a:solidFill>
                <a:latin typeface="Courier New"/>
                <a:ea typeface="Courier New"/>
                <a:cs typeface="Courier New"/>
                <a:sym typeface="Courier New"/>
              </a:rPr>
              <a:t>/web/portal-publico/login-googleplay</a:t>
            </a:r>
            <a:endParaRPr sz="1050">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latin typeface="Courier New"/>
                <a:ea typeface="Courier New"/>
                <a:cs typeface="Courier New"/>
                <a:sym typeface="Courier New"/>
              </a:rPr>
              <a:t>User-agent: AdsBot-Google Disallow:</a:t>
            </a:r>
            <a:r>
              <a:rPr lang="es-ES" sz="1050">
                <a:solidFill>
                  <a:schemeClr val="dk1"/>
                </a:solidFill>
                <a:highlight>
                  <a:srgbClr val="BFBFBF"/>
                </a:highlight>
                <a:latin typeface="Courier New"/>
                <a:ea typeface="Courier New"/>
                <a:cs typeface="Courier New"/>
                <a:sym typeface="Courier New"/>
              </a:rPr>
              <a:t> </a:t>
            </a:r>
            <a:endParaRPr sz="1050">
              <a:solidFill>
                <a:schemeClr val="dk1"/>
              </a:solidFill>
              <a:highlight>
                <a:srgbClr val="BFBFB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User-agent: Googlebot Disallow: </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s-ES" sz="1050">
                <a:solidFill>
                  <a:schemeClr val="dk1"/>
                </a:solidFill>
                <a:highlight>
                  <a:srgbClr val="FFFFFF"/>
                </a:highlight>
                <a:latin typeface="Courier New"/>
                <a:ea typeface="Courier New"/>
                <a:cs typeface="Courier New"/>
                <a:sym typeface="Courier New"/>
              </a:rPr>
              <a:t>User-agent: Googlebot-image Disallow:</a:t>
            </a:r>
            <a:endParaRPr sz="10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sz="1050">
              <a:solidFill>
                <a:schemeClr val="dk1"/>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s-ES" sz="1050">
                <a:solidFill>
                  <a:schemeClr val="dk1"/>
                </a:solidFill>
                <a:highlight>
                  <a:srgbClr val="BFBFBF"/>
                </a:highlight>
                <a:latin typeface="Courier New"/>
                <a:ea typeface="Courier New"/>
                <a:cs typeface="Courier New"/>
                <a:sym typeface="Courier New"/>
              </a:rPr>
              <a:t>Sitemap: https://publico.transbank.cl/sitemap.xml</a:t>
            </a:r>
            <a:endParaRPr sz="1050">
              <a:solidFill>
                <a:schemeClr val="dk1"/>
              </a:solidFill>
              <a:highlight>
                <a:srgbClr val="BFBFBF"/>
              </a:highlight>
              <a:latin typeface="Courier New"/>
              <a:ea typeface="Courier New"/>
              <a:cs typeface="Courier New"/>
              <a:sym typeface="Courier New"/>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724" name="Google Shape;724;g1504c615842_0_113"/>
          <p:cNvPicPr preferRelativeResize="0"/>
          <p:nvPr/>
        </p:nvPicPr>
        <p:blipFill>
          <a:blip r:embed="rId4">
            <a:alphaModFix/>
          </a:blip>
          <a:stretch>
            <a:fillRect/>
          </a:stretch>
        </p:blipFill>
        <p:spPr>
          <a:xfrm>
            <a:off x="10117737" y="4170708"/>
            <a:ext cx="677300" cy="8971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pic>
        <p:nvPicPr>
          <p:cNvPr id="729" name="Google Shape;729;g1504c615842_0_133"/>
          <p:cNvPicPr preferRelativeResize="0"/>
          <p:nvPr/>
        </p:nvPicPr>
        <p:blipFill>
          <a:blip r:embed="rId3">
            <a:alphaModFix/>
          </a:blip>
          <a:stretch>
            <a:fillRect/>
          </a:stretch>
        </p:blipFill>
        <p:spPr>
          <a:xfrm>
            <a:off x="2805113" y="695325"/>
            <a:ext cx="6581775" cy="5467350"/>
          </a:xfrm>
          <a:prstGeom prst="rect">
            <a:avLst/>
          </a:prstGeom>
          <a:noFill/>
          <a:ln>
            <a:noFill/>
          </a:ln>
        </p:spPr>
      </p:pic>
      <p:pic>
        <p:nvPicPr>
          <p:cNvPr id="730" name="Google Shape;730;g1504c615842_0_133"/>
          <p:cNvPicPr preferRelativeResize="0"/>
          <p:nvPr/>
        </p:nvPicPr>
        <p:blipFill>
          <a:blip r:embed="rId4">
            <a:alphaModFix/>
          </a:blip>
          <a:stretch>
            <a:fillRect/>
          </a:stretch>
        </p:blipFill>
        <p:spPr>
          <a:xfrm>
            <a:off x="5179987" y="2714708"/>
            <a:ext cx="677300" cy="897100"/>
          </a:xfrm>
          <a:prstGeom prst="rect">
            <a:avLst/>
          </a:prstGeom>
          <a:noFill/>
          <a:ln>
            <a:noFill/>
          </a:ln>
        </p:spPr>
      </p:pic>
      <p:sp>
        <p:nvSpPr>
          <p:cNvPr id="731" name="Google Shape;731;g1504c615842_0_133"/>
          <p:cNvSpPr/>
          <p:nvPr/>
        </p:nvSpPr>
        <p:spPr>
          <a:xfrm>
            <a:off x="2996425" y="1540400"/>
            <a:ext cx="3312900" cy="210900"/>
          </a:xfrm>
          <a:prstGeom prst="rect">
            <a:avLst/>
          </a:prstGeom>
          <a:solidFill>
            <a:srgbClr val="F1F2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pic>
        <p:nvPicPr>
          <p:cNvPr id="736" name="Google Shape;736;g1504c615842_0_141"/>
          <p:cNvPicPr preferRelativeResize="0"/>
          <p:nvPr/>
        </p:nvPicPr>
        <p:blipFill>
          <a:blip r:embed="rId3">
            <a:alphaModFix/>
          </a:blip>
          <a:stretch>
            <a:fillRect/>
          </a:stretch>
        </p:blipFill>
        <p:spPr>
          <a:xfrm>
            <a:off x="2805113" y="695325"/>
            <a:ext cx="6581775" cy="5467350"/>
          </a:xfrm>
          <a:prstGeom prst="rect">
            <a:avLst/>
          </a:prstGeom>
          <a:noFill/>
          <a:ln>
            <a:noFill/>
          </a:ln>
        </p:spPr>
      </p:pic>
      <p:pic>
        <p:nvPicPr>
          <p:cNvPr id="737" name="Google Shape;737;g1504c615842_0_141"/>
          <p:cNvPicPr preferRelativeResize="0"/>
          <p:nvPr/>
        </p:nvPicPr>
        <p:blipFill>
          <a:blip r:embed="rId4">
            <a:alphaModFix/>
          </a:blip>
          <a:stretch>
            <a:fillRect/>
          </a:stretch>
        </p:blipFill>
        <p:spPr>
          <a:xfrm>
            <a:off x="4504737" y="3411058"/>
            <a:ext cx="677300" cy="897100"/>
          </a:xfrm>
          <a:prstGeom prst="rect">
            <a:avLst/>
          </a:prstGeom>
          <a:noFill/>
          <a:ln>
            <a:noFill/>
          </a:ln>
        </p:spPr>
      </p:pic>
      <p:sp>
        <p:nvSpPr>
          <p:cNvPr id="738" name="Google Shape;738;g1504c615842_0_141"/>
          <p:cNvSpPr txBox="1"/>
          <p:nvPr/>
        </p:nvSpPr>
        <p:spPr>
          <a:xfrm>
            <a:off x="5317575" y="3305550"/>
            <a:ext cx="4916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200">
                <a:solidFill>
                  <a:srgbClr val="505050"/>
                </a:solidFill>
                <a:highlight>
                  <a:srgbClr val="FFFFFF"/>
                </a:highlight>
              </a:rPr>
              <a:t>Los valores de prioridad válidos tienen un intervalo de intervalo de </a:t>
            </a:r>
            <a:br>
              <a:rPr lang="es-ES" sz="1200">
                <a:solidFill>
                  <a:srgbClr val="505050"/>
                </a:solidFill>
                <a:highlight>
                  <a:srgbClr val="FFFFFF"/>
                </a:highlight>
              </a:rPr>
            </a:br>
            <a:r>
              <a:rPr lang="es-ES" sz="1200">
                <a:solidFill>
                  <a:srgbClr val="505050"/>
                </a:solidFill>
                <a:highlight>
                  <a:srgbClr val="FFFFFF"/>
                </a:highlight>
              </a:rPr>
              <a:t>0,0, 0,1, 0,2, 0,3, 0,4, 0,5, 0,6, 0,7, 0,8, 0,9, 1,0</a:t>
            </a:r>
            <a:endParaRPr/>
          </a:p>
        </p:txBody>
      </p:sp>
      <p:sp>
        <p:nvSpPr>
          <p:cNvPr id="739" name="Google Shape;739;g1504c615842_0_141"/>
          <p:cNvSpPr/>
          <p:nvPr/>
        </p:nvSpPr>
        <p:spPr>
          <a:xfrm>
            <a:off x="2996425" y="1540400"/>
            <a:ext cx="3312900" cy="210900"/>
          </a:xfrm>
          <a:prstGeom prst="rect">
            <a:avLst/>
          </a:prstGeom>
          <a:solidFill>
            <a:srgbClr val="F1F2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g1504c615842_0_70"/>
          <p:cNvSpPr/>
          <p:nvPr/>
        </p:nvSpPr>
        <p:spPr>
          <a:xfrm>
            <a:off x="2959675" y="667975"/>
            <a:ext cx="1304400" cy="1304400"/>
          </a:xfrm>
          <a:prstGeom prst="ellipse">
            <a:avLst/>
          </a:prstGeom>
          <a:solidFill>
            <a:srgbClr val="D8006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745" name="Google Shape;745;g1504c615842_0_70"/>
          <p:cNvPicPr preferRelativeResize="0"/>
          <p:nvPr/>
        </p:nvPicPr>
        <p:blipFill>
          <a:blip r:embed="rId3">
            <a:alphaModFix/>
          </a:blip>
          <a:stretch>
            <a:fillRect/>
          </a:stretch>
        </p:blipFill>
        <p:spPr>
          <a:xfrm>
            <a:off x="-2" y="4979087"/>
            <a:ext cx="3677133" cy="1878911"/>
          </a:xfrm>
          <a:prstGeom prst="rect">
            <a:avLst/>
          </a:prstGeom>
          <a:noFill/>
          <a:ln>
            <a:noFill/>
          </a:ln>
        </p:spPr>
      </p:pic>
      <p:pic>
        <p:nvPicPr>
          <p:cNvPr id="746" name="Google Shape;746;g1504c615842_0_70"/>
          <p:cNvPicPr preferRelativeResize="0"/>
          <p:nvPr/>
        </p:nvPicPr>
        <p:blipFill>
          <a:blip r:embed="rId4">
            <a:alphaModFix/>
          </a:blip>
          <a:stretch>
            <a:fillRect/>
          </a:stretch>
        </p:blipFill>
        <p:spPr>
          <a:xfrm>
            <a:off x="0" y="0"/>
            <a:ext cx="3677133" cy="5216104"/>
          </a:xfrm>
          <a:prstGeom prst="rect">
            <a:avLst/>
          </a:prstGeom>
          <a:noFill/>
          <a:ln>
            <a:noFill/>
          </a:ln>
        </p:spPr>
      </p:pic>
      <p:pic>
        <p:nvPicPr>
          <p:cNvPr id="747" name="Google Shape;747;g1504c615842_0_70"/>
          <p:cNvPicPr preferRelativeResize="0"/>
          <p:nvPr/>
        </p:nvPicPr>
        <p:blipFill>
          <a:blip r:embed="rId5">
            <a:alphaModFix/>
          </a:blip>
          <a:stretch>
            <a:fillRect/>
          </a:stretch>
        </p:blipFill>
        <p:spPr>
          <a:xfrm>
            <a:off x="902124" y="1972367"/>
            <a:ext cx="677300" cy="897100"/>
          </a:xfrm>
          <a:prstGeom prst="rect">
            <a:avLst/>
          </a:prstGeom>
          <a:noFill/>
          <a:ln>
            <a:noFill/>
          </a:ln>
        </p:spPr>
      </p:pic>
      <p:sp>
        <p:nvSpPr>
          <p:cNvPr id="748" name="Google Shape;748;g1504c615842_0_70"/>
          <p:cNvSpPr txBox="1"/>
          <p:nvPr/>
        </p:nvSpPr>
        <p:spPr>
          <a:xfrm>
            <a:off x="5114807" y="535219"/>
            <a:ext cx="91305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lang="es-ES" sz="4800">
                <a:solidFill>
                  <a:srgbClr val="595959"/>
                </a:solidFill>
              </a:rPr>
              <a:t>Configuración </a:t>
            </a:r>
            <a:br>
              <a:rPr b="1" lang="es-ES" sz="4800">
                <a:solidFill>
                  <a:srgbClr val="595959"/>
                </a:solidFill>
              </a:rPr>
            </a:br>
            <a:r>
              <a:rPr b="1" lang="es-ES" sz="4800">
                <a:solidFill>
                  <a:srgbClr val="C90D5E"/>
                </a:solidFill>
              </a:rPr>
              <a:t>de Página</a:t>
            </a:r>
            <a:endParaRPr b="0" i="0" sz="1400" u="none" cap="none" strike="noStrike">
              <a:solidFill>
                <a:srgbClr val="000000"/>
              </a:solidFill>
              <a:latin typeface="Arial"/>
              <a:ea typeface="Arial"/>
              <a:cs typeface="Arial"/>
              <a:sym typeface="Arial"/>
            </a:endParaRPr>
          </a:p>
        </p:txBody>
      </p:sp>
      <p:sp>
        <p:nvSpPr>
          <p:cNvPr id="749" name="Google Shape;749;g1504c615842_0_70"/>
          <p:cNvSpPr/>
          <p:nvPr/>
        </p:nvSpPr>
        <p:spPr>
          <a:xfrm>
            <a:off x="3624767" y="13300"/>
            <a:ext cx="8567100" cy="6858000"/>
          </a:xfrm>
          <a:prstGeom prst="rect">
            <a:avLst/>
          </a:prstGeom>
          <a:solidFill>
            <a:srgbClr val="F1F2F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pic>
        <p:nvPicPr>
          <p:cNvPr id="754" name="Google Shape;754;g1504c615842_0_159"/>
          <p:cNvPicPr preferRelativeResize="0"/>
          <p:nvPr/>
        </p:nvPicPr>
        <p:blipFill rotWithShape="1">
          <a:blip r:embed="rId3">
            <a:alphaModFix/>
          </a:blip>
          <a:srcRect b="0" l="0" r="2997" t="0"/>
          <a:stretch/>
        </p:blipFill>
        <p:spPr>
          <a:xfrm>
            <a:off x="0" y="0"/>
            <a:ext cx="12703125" cy="6857999"/>
          </a:xfrm>
          <a:prstGeom prst="rect">
            <a:avLst/>
          </a:prstGeom>
          <a:noFill/>
          <a:ln>
            <a:noFill/>
          </a:ln>
        </p:spPr>
      </p:pic>
      <p:pic>
        <p:nvPicPr>
          <p:cNvPr id="755" name="Google Shape;755;g1504c615842_0_159"/>
          <p:cNvPicPr preferRelativeResize="0"/>
          <p:nvPr/>
        </p:nvPicPr>
        <p:blipFill>
          <a:blip r:embed="rId4">
            <a:alphaModFix/>
          </a:blip>
          <a:stretch>
            <a:fillRect/>
          </a:stretch>
        </p:blipFill>
        <p:spPr>
          <a:xfrm>
            <a:off x="9279424" y="2774217"/>
            <a:ext cx="677300" cy="8971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pic>
        <p:nvPicPr>
          <p:cNvPr id="760" name="Google Shape;760;g1504c615842_0_168"/>
          <p:cNvPicPr preferRelativeResize="0"/>
          <p:nvPr/>
        </p:nvPicPr>
        <p:blipFill>
          <a:blip r:embed="rId3">
            <a:alphaModFix/>
          </a:blip>
          <a:stretch>
            <a:fillRect/>
          </a:stretch>
        </p:blipFill>
        <p:spPr>
          <a:xfrm>
            <a:off x="9279424" y="2774217"/>
            <a:ext cx="677300" cy="897100"/>
          </a:xfrm>
          <a:prstGeom prst="rect">
            <a:avLst/>
          </a:prstGeom>
          <a:noFill/>
          <a:ln>
            <a:noFill/>
          </a:ln>
        </p:spPr>
      </p:pic>
      <p:pic>
        <p:nvPicPr>
          <p:cNvPr id="761" name="Google Shape;761;g1504c615842_0_168"/>
          <p:cNvPicPr preferRelativeResize="0"/>
          <p:nvPr/>
        </p:nvPicPr>
        <p:blipFill rotWithShape="1">
          <a:blip r:embed="rId4">
            <a:alphaModFix/>
          </a:blip>
          <a:srcRect b="18267" l="0" r="0" t="0"/>
          <a:stretch/>
        </p:blipFill>
        <p:spPr>
          <a:xfrm>
            <a:off x="0" y="-7375"/>
            <a:ext cx="12191999" cy="7173449"/>
          </a:xfrm>
          <a:prstGeom prst="rect">
            <a:avLst/>
          </a:prstGeom>
          <a:noFill/>
          <a:ln>
            <a:noFill/>
          </a:ln>
        </p:spPr>
      </p:pic>
      <p:pic>
        <p:nvPicPr>
          <p:cNvPr id="762" name="Google Shape;762;g1504c615842_0_168"/>
          <p:cNvPicPr preferRelativeResize="0"/>
          <p:nvPr/>
        </p:nvPicPr>
        <p:blipFill>
          <a:blip r:embed="rId3">
            <a:alphaModFix/>
          </a:blip>
          <a:stretch>
            <a:fillRect/>
          </a:stretch>
        </p:blipFill>
        <p:spPr>
          <a:xfrm>
            <a:off x="10862024" y="326442"/>
            <a:ext cx="677300" cy="897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148b4eb32df_0_37"/>
          <p:cNvSpPr/>
          <p:nvPr/>
        </p:nvSpPr>
        <p:spPr>
          <a:xfrm>
            <a:off x="1093550" y="2481850"/>
            <a:ext cx="3225000" cy="840900"/>
          </a:xfrm>
          <a:prstGeom prst="roundRect">
            <a:avLst>
              <a:gd fmla="val 14421" name="adj"/>
            </a:avLst>
          </a:prstGeom>
          <a:solidFill>
            <a:srgbClr val="F3F3F3">
              <a:alpha val="588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g148b4eb32df_0_37"/>
          <p:cNvSpPr txBox="1"/>
          <p:nvPr/>
        </p:nvSpPr>
        <p:spPr>
          <a:xfrm>
            <a:off x="1342500" y="1714500"/>
            <a:ext cx="8055000" cy="13698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400"/>
              <a:buFont typeface="Arial"/>
              <a:buNone/>
            </a:pPr>
            <a:r>
              <a:rPr lang="es-ES">
                <a:solidFill>
                  <a:schemeClr val="dk1"/>
                </a:solidFill>
              </a:rPr>
              <a:t>Se deben actualizar los contenidos en forma periódica, adaptando el contenido a las necesidades de los usuarios.</a:t>
            </a:r>
            <a:endParaRPr b="0" i="0" sz="14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374650" lvl="0" marL="457200" marR="0" rtl="0" algn="just">
              <a:lnSpc>
                <a:spcPct val="150000"/>
              </a:lnSpc>
              <a:spcBef>
                <a:spcPts val="0"/>
              </a:spcBef>
              <a:spcAft>
                <a:spcPts val="0"/>
              </a:spcAft>
              <a:buClr>
                <a:schemeClr val="dk1"/>
              </a:buClr>
              <a:buSzPts val="2300"/>
              <a:buFont typeface="Arial"/>
              <a:buChar char="●"/>
            </a:pPr>
            <a:r>
              <a:rPr b="1" i="1" lang="es-ES" sz="2300">
                <a:solidFill>
                  <a:schemeClr val="dk1"/>
                </a:solidFill>
              </a:rPr>
              <a:t>Link building</a:t>
            </a:r>
            <a:endParaRPr b="1" i="1" sz="2100" u="none" cap="none" strike="noStrike">
              <a:solidFill>
                <a:srgbClr val="595959"/>
              </a:solidFill>
              <a:latin typeface="Calibri"/>
              <a:ea typeface="Calibri"/>
              <a:cs typeface="Calibri"/>
              <a:sym typeface="Calibri"/>
            </a:endParaRPr>
          </a:p>
        </p:txBody>
      </p:sp>
      <p:sp>
        <p:nvSpPr>
          <p:cNvPr id="137" name="Google Shape;137;g148b4eb32df_0_37"/>
          <p:cNvSpPr txBox="1"/>
          <p:nvPr/>
        </p:nvSpPr>
        <p:spPr>
          <a:xfrm>
            <a:off x="1093548" y="769962"/>
            <a:ext cx="92733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7800"/>
              <a:buFont typeface="Arial"/>
              <a:buNone/>
            </a:pPr>
            <a:r>
              <a:rPr lang="es-ES" sz="3300">
                <a:solidFill>
                  <a:srgbClr val="595959"/>
                </a:solidFill>
              </a:rPr>
              <a:t>Autoridad</a:t>
            </a:r>
            <a:endParaRPr b="0" i="0" sz="2300" u="none" cap="none" strike="noStrike">
              <a:solidFill>
                <a:srgbClr val="D80063"/>
              </a:solidFill>
              <a:latin typeface="Arial"/>
              <a:ea typeface="Arial"/>
              <a:cs typeface="Arial"/>
              <a:sym typeface="Arial"/>
            </a:endParaRPr>
          </a:p>
        </p:txBody>
      </p:sp>
      <p:pic>
        <p:nvPicPr>
          <p:cNvPr id="138" name="Google Shape;138;g148b4eb32df_0_37"/>
          <p:cNvPicPr preferRelativeResize="0"/>
          <p:nvPr/>
        </p:nvPicPr>
        <p:blipFill rotWithShape="1">
          <a:blip r:embed="rId3">
            <a:alphaModFix/>
          </a:blip>
          <a:srcRect b="0" l="0" r="0" t="0"/>
          <a:stretch/>
        </p:blipFill>
        <p:spPr>
          <a:xfrm>
            <a:off x="11287124" y="0"/>
            <a:ext cx="904875" cy="904875"/>
          </a:xfrm>
          <a:prstGeom prst="rect">
            <a:avLst/>
          </a:prstGeom>
          <a:noFill/>
          <a:ln>
            <a:noFill/>
          </a:ln>
        </p:spPr>
      </p:pic>
      <p:pic>
        <p:nvPicPr>
          <p:cNvPr id="139" name="Google Shape;139;g148b4eb32df_0_37"/>
          <p:cNvPicPr preferRelativeResize="0"/>
          <p:nvPr/>
        </p:nvPicPr>
        <p:blipFill rotWithShape="1">
          <a:blip r:embed="rId4">
            <a:alphaModFix/>
          </a:blip>
          <a:srcRect b="50939" l="51302" r="0" t="0"/>
          <a:stretch/>
        </p:blipFill>
        <p:spPr>
          <a:xfrm>
            <a:off x="500950" y="0"/>
            <a:ext cx="500950" cy="504688"/>
          </a:xfrm>
          <a:prstGeom prst="rect">
            <a:avLst/>
          </a:prstGeom>
          <a:noFill/>
          <a:ln>
            <a:noFill/>
          </a:ln>
        </p:spPr>
      </p:pic>
      <p:pic>
        <p:nvPicPr>
          <p:cNvPr id="140" name="Google Shape;140;g148b4eb32df_0_37"/>
          <p:cNvPicPr preferRelativeResize="0"/>
          <p:nvPr/>
        </p:nvPicPr>
        <p:blipFill rotWithShape="1">
          <a:blip r:embed="rId5">
            <a:alphaModFix/>
          </a:blip>
          <a:srcRect b="50939" l="0" r="67533" t="0"/>
          <a:stretch/>
        </p:blipFill>
        <p:spPr>
          <a:xfrm>
            <a:off x="0" y="504688"/>
            <a:ext cx="500950" cy="504688"/>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g1504c615842_0_176"/>
          <p:cNvSpPr/>
          <p:nvPr/>
        </p:nvSpPr>
        <p:spPr>
          <a:xfrm>
            <a:off x="-121" y="13300"/>
            <a:ext cx="12192000" cy="6858000"/>
          </a:xfrm>
          <a:prstGeom prst="rect">
            <a:avLst/>
          </a:prstGeom>
          <a:solidFill>
            <a:srgbClr val="F1F2F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768" name="Google Shape;768;g1504c615842_0_176"/>
          <p:cNvPicPr preferRelativeResize="0"/>
          <p:nvPr/>
        </p:nvPicPr>
        <p:blipFill>
          <a:blip r:embed="rId3">
            <a:alphaModFix/>
          </a:blip>
          <a:stretch>
            <a:fillRect/>
          </a:stretch>
        </p:blipFill>
        <p:spPr>
          <a:xfrm>
            <a:off x="3840475" y="208350"/>
            <a:ext cx="3424275" cy="6441300"/>
          </a:xfrm>
          <a:prstGeom prst="rect">
            <a:avLst/>
          </a:prstGeom>
          <a:noFill/>
          <a:ln>
            <a:noFill/>
          </a:ln>
        </p:spPr>
      </p:pic>
      <p:pic>
        <p:nvPicPr>
          <p:cNvPr id="769" name="Google Shape;769;g1504c615842_0_176"/>
          <p:cNvPicPr preferRelativeResize="0"/>
          <p:nvPr/>
        </p:nvPicPr>
        <p:blipFill>
          <a:blip r:embed="rId4">
            <a:alphaModFix/>
          </a:blip>
          <a:stretch>
            <a:fillRect/>
          </a:stretch>
        </p:blipFill>
        <p:spPr>
          <a:xfrm>
            <a:off x="5882099" y="5264192"/>
            <a:ext cx="677300" cy="8971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g148b4eb32df_0_87"/>
          <p:cNvSpPr/>
          <p:nvPr/>
        </p:nvSpPr>
        <p:spPr>
          <a:xfrm>
            <a:off x="1069650" y="2339500"/>
            <a:ext cx="8600700" cy="1669200"/>
          </a:xfrm>
          <a:prstGeom prst="roundRect">
            <a:avLst>
              <a:gd fmla="val 14421" name="adj"/>
            </a:avLst>
          </a:prstGeom>
          <a:solidFill>
            <a:srgbClr val="F3F3F3">
              <a:alpha val="588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g148b4eb32df_0_87"/>
          <p:cNvSpPr txBox="1"/>
          <p:nvPr/>
        </p:nvSpPr>
        <p:spPr>
          <a:xfrm>
            <a:off x="1342500" y="1714500"/>
            <a:ext cx="8055000" cy="18978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b="1" lang="es-ES" sz="1500">
                <a:solidFill>
                  <a:schemeClr val="dk1"/>
                </a:solidFill>
              </a:rPr>
              <a:t>Algunas </a:t>
            </a:r>
            <a:r>
              <a:rPr b="1" lang="es-ES" sz="1500">
                <a:solidFill>
                  <a:schemeClr val="dk1"/>
                </a:solidFill>
              </a:rPr>
              <a:t>Técnicas</a:t>
            </a:r>
            <a:r>
              <a:rPr b="1" lang="es-ES" sz="1500">
                <a:solidFill>
                  <a:schemeClr val="dk1"/>
                </a:solidFill>
              </a:rPr>
              <a:t> no </a:t>
            </a:r>
            <a:r>
              <a:rPr b="1" lang="es-ES" sz="1500">
                <a:solidFill>
                  <a:schemeClr val="dk1"/>
                </a:solidFill>
              </a:rPr>
              <a:t>mencionadas</a:t>
            </a:r>
            <a:r>
              <a:rPr b="1" lang="es-ES" sz="1500">
                <a:solidFill>
                  <a:schemeClr val="dk1"/>
                </a:solidFill>
              </a:rPr>
              <a:t>:</a:t>
            </a:r>
            <a:endParaRPr b="1" sz="1500">
              <a:solidFill>
                <a:schemeClr val="dk1"/>
              </a:solidFill>
            </a:endParaRPr>
          </a:p>
          <a:p>
            <a:pPr indent="0" lvl="0" marL="0" rtl="0" algn="l">
              <a:lnSpc>
                <a:spcPct val="115000"/>
              </a:lnSpc>
              <a:spcBef>
                <a:spcPts val="0"/>
              </a:spcBef>
              <a:spcAft>
                <a:spcPts val="0"/>
              </a:spcAft>
              <a:buClr>
                <a:schemeClr val="dk1"/>
              </a:buClr>
              <a:buSzPts val="1100"/>
              <a:buFont typeface="Arial"/>
              <a:buNone/>
            </a:pPr>
            <a:br>
              <a:rPr lang="es-ES">
                <a:solidFill>
                  <a:schemeClr val="dk1"/>
                </a:solidFill>
              </a:rPr>
            </a:br>
            <a:endParaRPr b="1" i="1" sz="2300">
              <a:solidFill>
                <a:schemeClr val="dk1"/>
              </a:solidFill>
            </a:endParaRPr>
          </a:p>
          <a:p>
            <a:pPr indent="-374650" lvl="0" marL="457200" marR="0" rtl="0" algn="just">
              <a:lnSpc>
                <a:spcPct val="150000"/>
              </a:lnSpc>
              <a:spcBef>
                <a:spcPts val="0"/>
              </a:spcBef>
              <a:spcAft>
                <a:spcPts val="0"/>
              </a:spcAft>
              <a:buClr>
                <a:schemeClr val="dk1"/>
              </a:buClr>
              <a:buSzPts val="2300"/>
              <a:buFont typeface="Arial"/>
              <a:buChar char="●"/>
            </a:pPr>
            <a:r>
              <a:rPr b="1" i="1" lang="es-ES" sz="2300">
                <a:solidFill>
                  <a:schemeClr val="dk1"/>
                </a:solidFill>
              </a:rPr>
              <a:t>Keyword Research</a:t>
            </a:r>
            <a:endParaRPr b="1" i="1" sz="2300">
              <a:solidFill>
                <a:schemeClr val="dk1"/>
              </a:solidFill>
            </a:endParaRPr>
          </a:p>
          <a:p>
            <a:pPr indent="-374650" lvl="0" marL="457200" marR="0" rtl="0" algn="just">
              <a:lnSpc>
                <a:spcPct val="150000"/>
              </a:lnSpc>
              <a:spcBef>
                <a:spcPts val="0"/>
              </a:spcBef>
              <a:spcAft>
                <a:spcPts val="0"/>
              </a:spcAft>
              <a:buClr>
                <a:schemeClr val="dk1"/>
              </a:buClr>
              <a:buSzPts val="2300"/>
              <a:buChar char="●"/>
            </a:pPr>
            <a:r>
              <a:rPr b="1" i="1" lang="es-ES" sz="2300">
                <a:solidFill>
                  <a:schemeClr val="dk1"/>
                </a:solidFill>
              </a:rPr>
              <a:t>Link Building </a:t>
            </a:r>
            <a:endParaRPr b="1" i="1" sz="2300">
              <a:solidFill>
                <a:schemeClr val="dk1"/>
              </a:solidFill>
            </a:endParaRPr>
          </a:p>
        </p:txBody>
      </p:sp>
      <p:sp>
        <p:nvSpPr>
          <p:cNvPr id="776" name="Google Shape;776;g148b4eb32df_0_87"/>
          <p:cNvSpPr txBox="1"/>
          <p:nvPr/>
        </p:nvSpPr>
        <p:spPr>
          <a:xfrm>
            <a:off x="1093548" y="769962"/>
            <a:ext cx="92733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7800"/>
              <a:buFont typeface="Arial"/>
              <a:buNone/>
            </a:pPr>
            <a:r>
              <a:rPr lang="es-ES" sz="3300">
                <a:solidFill>
                  <a:srgbClr val="595959"/>
                </a:solidFill>
              </a:rPr>
              <a:t>Otras Técnicas</a:t>
            </a:r>
            <a:r>
              <a:rPr b="0" i="0" lang="es-ES" sz="3300" u="none" cap="none" strike="noStrike">
                <a:solidFill>
                  <a:srgbClr val="595959"/>
                </a:solidFill>
                <a:latin typeface="Arial"/>
                <a:ea typeface="Arial"/>
                <a:cs typeface="Arial"/>
                <a:sym typeface="Arial"/>
              </a:rPr>
              <a:t> </a:t>
            </a:r>
            <a:r>
              <a:rPr lang="es-ES" sz="3300">
                <a:solidFill>
                  <a:srgbClr val="595959"/>
                </a:solidFill>
              </a:rPr>
              <a:t>SEOs</a:t>
            </a:r>
            <a:endParaRPr b="0" i="0" sz="2300" u="none" cap="none" strike="noStrike">
              <a:solidFill>
                <a:srgbClr val="D80063"/>
              </a:solidFill>
              <a:latin typeface="Arial"/>
              <a:ea typeface="Arial"/>
              <a:cs typeface="Arial"/>
              <a:sym typeface="Arial"/>
            </a:endParaRPr>
          </a:p>
        </p:txBody>
      </p:sp>
      <p:pic>
        <p:nvPicPr>
          <p:cNvPr id="777" name="Google Shape;777;g148b4eb32df_0_87"/>
          <p:cNvPicPr preferRelativeResize="0"/>
          <p:nvPr/>
        </p:nvPicPr>
        <p:blipFill rotWithShape="1">
          <a:blip r:embed="rId3">
            <a:alphaModFix/>
          </a:blip>
          <a:srcRect b="0" l="0" r="0" t="0"/>
          <a:stretch/>
        </p:blipFill>
        <p:spPr>
          <a:xfrm>
            <a:off x="11287124" y="0"/>
            <a:ext cx="904875" cy="904875"/>
          </a:xfrm>
          <a:prstGeom prst="rect">
            <a:avLst/>
          </a:prstGeom>
          <a:noFill/>
          <a:ln>
            <a:noFill/>
          </a:ln>
        </p:spPr>
      </p:pic>
      <p:pic>
        <p:nvPicPr>
          <p:cNvPr id="778" name="Google Shape;778;g148b4eb32df_0_87"/>
          <p:cNvPicPr preferRelativeResize="0"/>
          <p:nvPr/>
        </p:nvPicPr>
        <p:blipFill rotWithShape="1">
          <a:blip r:embed="rId4">
            <a:alphaModFix/>
          </a:blip>
          <a:srcRect b="50939" l="51302" r="0" t="0"/>
          <a:stretch/>
        </p:blipFill>
        <p:spPr>
          <a:xfrm>
            <a:off x="500950" y="0"/>
            <a:ext cx="500950" cy="504688"/>
          </a:xfrm>
          <a:prstGeom prst="rect">
            <a:avLst/>
          </a:prstGeom>
          <a:noFill/>
          <a:ln>
            <a:noFill/>
          </a:ln>
        </p:spPr>
      </p:pic>
      <p:pic>
        <p:nvPicPr>
          <p:cNvPr id="779" name="Google Shape;779;g148b4eb32df_0_87"/>
          <p:cNvPicPr preferRelativeResize="0"/>
          <p:nvPr/>
        </p:nvPicPr>
        <p:blipFill rotWithShape="1">
          <a:blip r:embed="rId5">
            <a:alphaModFix/>
          </a:blip>
          <a:srcRect b="50939" l="0" r="67533" t="0"/>
          <a:stretch/>
        </p:blipFill>
        <p:spPr>
          <a:xfrm>
            <a:off x="0" y="504688"/>
            <a:ext cx="500950" cy="504688"/>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g1480bb9e295_0_100"/>
          <p:cNvSpPr/>
          <p:nvPr/>
        </p:nvSpPr>
        <p:spPr>
          <a:xfrm>
            <a:off x="1378104" y="2445950"/>
            <a:ext cx="3591900" cy="733200"/>
          </a:xfrm>
          <a:prstGeom prst="roundRect">
            <a:avLst>
              <a:gd fmla="val 14421" name="adj"/>
            </a:avLst>
          </a:prstGeom>
          <a:solidFill>
            <a:srgbClr val="F3F3F3">
              <a:alpha val="5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g1480bb9e295_0_100"/>
          <p:cNvSpPr txBox="1"/>
          <p:nvPr/>
        </p:nvSpPr>
        <p:spPr>
          <a:xfrm>
            <a:off x="1001910" y="690462"/>
            <a:ext cx="92733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7800"/>
              <a:buFont typeface="Arial"/>
              <a:buNone/>
            </a:pPr>
            <a:r>
              <a:rPr b="0" i="0" lang="es-ES" sz="3300" u="none" cap="none" strike="noStrike">
                <a:solidFill>
                  <a:srgbClr val="595959"/>
                </a:solidFill>
                <a:latin typeface="Arial"/>
                <a:ea typeface="Arial"/>
                <a:cs typeface="Arial"/>
                <a:sym typeface="Arial"/>
              </a:rPr>
              <a:t>Definition of Ready (DOD)</a:t>
            </a:r>
            <a:endParaRPr b="0" i="0" sz="2300" u="none" cap="none" strike="noStrike">
              <a:solidFill>
                <a:srgbClr val="D80063"/>
              </a:solidFill>
              <a:latin typeface="Arial"/>
              <a:ea typeface="Arial"/>
              <a:cs typeface="Arial"/>
              <a:sym typeface="Arial"/>
            </a:endParaRPr>
          </a:p>
        </p:txBody>
      </p:sp>
      <p:pic>
        <p:nvPicPr>
          <p:cNvPr id="786" name="Google Shape;786;g1480bb9e295_0_100"/>
          <p:cNvPicPr preferRelativeResize="0"/>
          <p:nvPr/>
        </p:nvPicPr>
        <p:blipFill rotWithShape="1">
          <a:blip r:embed="rId3">
            <a:alphaModFix/>
          </a:blip>
          <a:srcRect b="0" l="0" r="0" t="0"/>
          <a:stretch/>
        </p:blipFill>
        <p:spPr>
          <a:xfrm>
            <a:off x="11287124" y="0"/>
            <a:ext cx="904875" cy="904875"/>
          </a:xfrm>
          <a:prstGeom prst="rect">
            <a:avLst/>
          </a:prstGeom>
          <a:noFill/>
          <a:ln>
            <a:noFill/>
          </a:ln>
        </p:spPr>
      </p:pic>
      <p:pic>
        <p:nvPicPr>
          <p:cNvPr id="787" name="Google Shape;787;g1480bb9e295_0_100"/>
          <p:cNvPicPr preferRelativeResize="0"/>
          <p:nvPr/>
        </p:nvPicPr>
        <p:blipFill rotWithShape="1">
          <a:blip r:embed="rId4">
            <a:alphaModFix/>
          </a:blip>
          <a:srcRect b="50939" l="51302" r="0" t="0"/>
          <a:stretch/>
        </p:blipFill>
        <p:spPr>
          <a:xfrm>
            <a:off x="500950" y="0"/>
            <a:ext cx="500950" cy="504688"/>
          </a:xfrm>
          <a:prstGeom prst="rect">
            <a:avLst/>
          </a:prstGeom>
          <a:noFill/>
          <a:ln>
            <a:noFill/>
          </a:ln>
        </p:spPr>
      </p:pic>
      <p:pic>
        <p:nvPicPr>
          <p:cNvPr id="788" name="Google Shape;788;g1480bb9e295_0_100"/>
          <p:cNvPicPr preferRelativeResize="0"/>
          <p:nvPr/>
        </p:nvPicPr>
        <p:blipFill rotWithShape="1">
          <a:blip r:embed="rId5">
            <a:alphaModFix/>
          </a:blip>
          <a:srcRect b="50939" l="0" r="67533" t="0"/>
          <a:stretch/>
        </p:blipFill>
        <p:spPr>
          <a:xfrm>
            <a:off x="0" y="504688"/>
            <a:ext cx="500950" cy="504688"/>
          </a:xfrm>
          <a:prstGeom prst="rect">
            <a:avLst/>
          </a:prstGeom>
          <a:noFill/>
          <a:ln>
            <a:noFill/>
          </a:ln>
        </p:spPr>
      </p:pic>
      <p:sp>
        <p:nvSpPr>
          <p:cNvPr id="789" name="Google Shape;789;g1480bb9e295_0_100"/>
          <p:cNvSpPr txBox="1"/>
          <p:nvPr/>
        </p:nvSpPr>
        <p:spPr>
          <a:xfrm>
            <a:off x="1128725" y="1771900"/>
            <a:ext cx="5648100" cy="2100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2700"/>
              <a:buFont typeface="Arial"/>
              <a:buNone/>
            </a:pPr>
            <a:r>
              <a:rPr b="1" i="0" lang="es-ES" sz="2700" u="none" cap="none" strike="noStrike">
                <a:solidFill>
                  <a:schemeClr val="dk1"/>
                </a:solidFill>
                <a:latin typeface="Arial"/>
                <a:ea typeface="Arial"/>
                <a:cs typeface="Arial"/>
                <a:sym typeface="Arial"/>
              </a:rPr>
              <a:t>Pruebas de Performance:</a:t>
            </a:r>
            <a:endParaRPr b="1" i="0" sz="27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s-ES" sz="1200" u="none" cap="none" strike="noStrike">
                <a:solidFill>
                  <a:schemeClr val="dk1"/>
                </a:solidFill>
                <a:latin typeface="Arial"/>
                <a:ea typeface="Arial"/>
                <a:cs typeface="Arial"/>
                <a:sym typeface="Arial"/>
              </a:rPr>
              <a:t> </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457200" lvl="0" marL="0" marR="0" rtl="0" algn="l">
              <a:lnSpc>
                <a:spcPct val="115000"/>
              </a:lnSpc>
              <a:spcBef>
                <a:spcPts val="0"/>
              </a:spcBef>
              <a:spcAft>
                <a:spcPts val="0"/>
              </a:spcAft>
              <a:buClr>
                <a:srgbClr val="000000"/>
              </a:buClr>
              <a:buSzPts val="1200"/>
              <a:buFont typeface="Arial"/>
              <a:buNone/>
            </a:pPr>
            <a:r>
              <a:rPr b="0" i="0" lang="es-ES" sz="1200" u="none" cap="none" strike="noStrike">
                <a:solidFill>
                  <a:schemeClr val="dk1"/>
                </a:solidFill>
                <a:latin typeface="Arial"/>
                <a:ea typeface="Arial"/>
                <a:cs typeface="Arial"/>
                <a:sym typeface="Arial"/>
              </a:rPr>
              <a:t>Google </a:t>
            </a:r>
            <a:r>
              <a:rPr b="1" i="1" lang="es-ES" sz="1200" u="none" cap="none" strike="noStrike">
                <a:solidFill>
                  <a:schemeClr val="dk1"/>
                </a:solidFill>
                <a:latin typeface="Arial"/>
                <a:ea typeface="Arial"/>
                <a:cs typeface="Arial"/>
                <a:sym typeface="Arial"/>
              </a:rPr>
              <a:t>Pagespeed</a:t>
            </a:r>
            <a:r>
              <a:rPr b="0" i="0" lang="es-ES" sz="1200" u="none" cap="none" strike="noStrike">
                <a:solidFill>
                  <a:schemeClr val="dk1"/>
                </a:solidFill>
                <a:latin typeface="Arial"/>
                <a:ea typeface="Arial"/>
                <a:cs typeface="Arial"/>
                <a:sym typeface="Arial"/>
              </a:rPr>
              <a:t> superior o igual a 70%</a:t>
            </a:r>
            <a:br>
              <a:rPr b="0" i="0" lang="es-ES" sz="1200" u="none" cap="none" strike="noStrike">
                <a:solidFill>
                  <a:schemeClr val="dk1"/>
                </a:solidFill>
                <a:latin typeface="Arial"/>
                <a:ea typeface="Arial"/>
                <a:cs typeface="Arial"/>
                <a:sym typeface="Arial"/>
              </a:rPr>
            </a:br>
            <a:br>
              <a:rPr b="1" i="0" lang="es-ES" sz="2700" u="none" cap="none" strike="noStrike">
                <a:solidFill>
                  <a:schemeClr val="dk1"/>
                </a:solidFill>
                <a:latin typeface="Arial"/>
                <a:ea typeface="Arial"/>
                <a:cs typeface="Arial"/>
                <a:sym typeface="Arial"/>
              </a:rPr>
            </a:br>
            <a:endParaRPr b="1" i="0" sz="27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148b4eb32df_0_46"/>
          <p:cNvSpPr txBox="1"/>
          <p:nvPr/>
        </p:nvSpPr>
        <p:spPr>
          <a:xfrm>
            <a:off x="1342500" y="1714500"/>
            <a:ext cx="8055000" cy="3078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400"/>
              <a:buFont typeface="Arial"/>
              <a:buNone/>
            </a:pPr>
            <a:r>
              <a:rPr lang="es-ES">
                <a:solidFill>
                  <a:schemeClr val="dk1"/>
                </a:solidFill>
              </a:rPr>
              <a:t>Adaptable a los diferentes </a:t>
            </a:r>
            <a:r>
              <a:rPr lang="es-ES">
                <a:solidFill>
                  <a:schemeClr val="dk1"/>
                </a:solidFill>
              </a:rPr>
              <a:t>dispositivos</a:t>
            </a:r>
            <a:endParaRPr b="1" i="1" sz="2100" u="none" cap="none" strike="noStrike">
              <a:solidFill>
                <a:srgbClr val="595959"/>
              </a:solidFill>
              <a:latin typeface="Calibri"/>
              <a:ea typeface="Calibri"/>
              <a:cs typeface="Calibri"/>
              <a:sym typeface="Calibri"/>
            </a:endParaRPr>
          </a:p>
        </p:txBody>
      </p:sp>
      <p:sp>
        <p:nvSpPr>
          <p:cNvPr id="146" name="Google Shape;146;g148b4eb32df_0_46"/>
          <p:cNvSpPr txBox="1"/>
          <p:nvPr/>
        </p:nvSpPr>
        <p:spPr>
          <a:xfrm>
            <a:off x="1093548" y="769962"/>
            <a:ext cx="92733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7800"/>
              <a:buFont typeface="Arial"/>
              <a:buNone/>
            </a:pPr>
            <a:r>
              <a:rPr lang="es-ES" sz="3300">
                <a:solidFill>
                  <a:srgbClr val="595959"/>
                </a:solidFill>
              </a:rPr>
              <a:t>Responsive Design</a:t>
            </a:r>
            <a:endParaRPr b="0" i="0" sz="2300" u="none" cap="none" strike="noStrike">
              <a:solidFill>
                <a:srgbClr val="D80063"/>
              </a:solidFill>
              <a:latin typeface="Arial"/>
              <a:ea typeface="Arial"/>
              <a:cs typeface="Arial"/>
              <a:sym typeface="Arial"/>
            </a:endParaRPr>
          </a:p>
        </p:txBody>
      </p:sp>
      <p:pic>
        <p:nvPicPr>
          <p:cNvPr id="147" name="Google Shape;147;g148b4eb32df_0_46"/>
          <p:cNvPicPr preferRelativeResize="0"/>
          <p:nvPr/>
        </p:nvPicPr>
        <p:blipFill rotWithShape="1">
          <a:blip r:embed="rId3">
            <a:alphaModFix/>
          </a:blip>
          <a:srcRect b="0" l="0" r="0" t="0"/>
          <a:stretch/>
        </p:blipFill>
        <p:spPr>
          <a:xfrm>
            <a:off x="11287124" y="0"/>
            <a:ext cx="904875" cy="904875"/>
          </a:xfrm>
          <a:prstGeom prst="rect">
            <a:avLst/>
          </a:prstGeom>
          <a:noFill/>
          <a:ln>
            <a:noFill/>
          </a:ln>
        </p:spPr>
      </p:pic>
      <p:pic>
        <p:nvPicPr>
          <p:cNvPr id="148" name="Google Shape;148;g148b4eb32df_0_46"/>
          <p:cNvPicPr preferRelativeResize="0"/>
          <p:nvPr/>
        </p:nvPicPr>
        <p:blipFill rotWithShape="1">
          <a:blip r:embed="rId4">
            <a:alphaModFix/>
          </a:blip>
          <a:srcRect b="50939" l="51302" r="0" t="0"/>
          <a:stretch/>
        </p:blipFill>
        <p:spPr>
          <a:xfrm>
            <a:off x="500950" y="0"/>
            <a:ext cx="500950" cy="504688"/>
          </a:xfrm>
          <a:prstGeom prst="rect">
            <a:avLst/>
          </a:prstGeom>
          <a:noFill/>
          <a:ln>
            <a:noFill/>
          </a:ln>
        </p:spPr>
      </p:pic>
      <p:pic>
        <p:nvPicPr>
          <p:cNvPr id="149" name="Google Shape;149;g148b4eb32df_0_46"/>
          <p:cNvPicPr preferRelativeResize="0"/>
          <p:nvPr/>
        </p:nvPicPr>
        <p:blipFill rotWithShape="1">
          <a:blip r:embed="rId5">
            <a:alphaModFix/>
          </a:blip>
          <a:srcRect b="50939" l="0" r="67533" t="0"/>
          <a:stretch/>
        </p:blipFill>
        <p:spPr>
          <a:xfrm>
            <a:off x="0" y="504688"/>
            <a:ext cx="500950" cy="504688"/>
          </a:xfrm>
          <a:prstGeom prst="rect">
            <a:avLst/>
          </a:prstGeom>
          <a:noFill/>
          <a:ln>
            <a:noFill/>
          </a:ln>
        </p:spPr>
      </p:pic>
      <p:pic>
        <p:nvPicPr>
          <p:cNvPr id="150" name="Google Shape;150;g148b4eb32df_0_46"/>
          <p:cNvPicPr preferRelativeResize="0"/>
          <p:nvPr/>
        </p:nvPicPr>
        <p:blipFill>
          <a:blip r:embed="rId6">
            <a:alphaModFix/>
          </a:blip>
          <a:stretch>
            <a:fillRect/>
          </a:stretch>
        </p:blipFill>
        <p:spPr>
          <a:xfrm>
            <a:off x="2228300" y="3456800"/>
            <a:ext cx="7967376" cy="3254600"/>
          </a:xfrm>
          <a:prstGeom prst="rect">
            <a:avLst/>
          </a:prstGeom>
          <a:noFill/>
          <a:ln>
            <a:noFill/>
          </a:ln>
        </p:spPr>
      </p:pic>
      <p:sp>
        <p:nvSpPr>
          <p:cNvPr id="151" name="Google Shape;151;g148b4eb32df_0_46"/>
          <p:cNvSpPr/>
          <p:nvPr/>
        </p:nvSpPr>
        <p:spPr>
          <a:xfrm>
            <a:off x="3916025" y="4388400"/>
            <a:ext cx="1382100" cy="1946100"/>
          </a:xfrm>
          <a:prstGeom prst="rect">
            <a:avLst/>
          </a:prstGeom>
          <a:solidFill>
            <a:srgbClr val="00000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148b4eb32df_0_46"/>
          <p:cNvSpPr/>
          <p:nvPr/>
        </p:nvSpPr>
        <p:spPr>
          <a:xfrm>
            <a:off x="2657100" y="4929838"/>
            <a:ext cx="732600" cy="1391400"/>
          </a:xfrm>
          <a:prstGeom prst="rect">
            <a:avLst/>
          </a:prstGeom>
          <a:solidFill>
            <a:srgbClr val="00000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3" name="Google Shape;153;g148b4eb32df_0_46"/>
          <p:cNvPicPr preferRelativeResize="0"/>
          <p:nvPr/>
        </p:nvPicPr>
        <p:blipFill>
          <a:blip r:embed="rId7">
            <a:alphaModFix/>
          </a:blip>
          <a:stretch>
            <a:fillRect/>
          </a:stretch>
        </p:blipFill>
        <p:spPr>
          <a:xfrm>
            <a:off x="2657050" y="4969550"/>
            <a:ext cx="732700" cy="1311975"/>
          </a:xfrm>
          <a:prstGeom prst="rect">
            <a:avLst/>
          </a:prstGeom>
          <a:noFill/>
          <a:ln>
            <a:noFill/>
          </a:ln>
        </p:spPr>
      </p:pic>
      <p:pic>
        <p:nvPicPr>
          <p:cNvPr id="154" name="Google Shape;154;g148b4eb32df_0_46"/>
          <p:cNvPicPr preferRelativeResize="0"/>
          <p:nvPr/>
        </p:nvPicPr>
        <p:blipFill rotWithShape="1">
          <a:blip r:embed="rId8">
            <a:alphaModFix/>
          </a:blip>
          <a:srcRect b="7910" l="0" r="0" t="0"/>
          <a:stretch/>
        </p:blipFill>
        <p:spPr>
          <a:xfrm>
            <a:off x="6405925" y="4305625"/>
            <a:ext cx="2689402" cy="1599900"/>
          </a:xfrm>
          <a:prstGeom prst="rect">
            <a:avLst/>
          </a:prstGeom>
          <a:noFill/>
          <a:ln>
            <a:noFill/>
          </a:ln>
        </p:spPr>
      </p:pic>
      <p:pic>
        <p:nvPicPr>
          <p:cNvPr id="155" name="Google Shape;155;g148b4eb32df_0_46"/>
          <p:cNvPicPr preferRelativeResize="0"/>
          <p:nvPr/>
        </p:nvPicPr>
        <p:blipFill>
          <a:blip r:embed="rId9">
            <a:alphaModFix/>
          </a:blip>
          <a:stretch>
            <a:fillRect/>
          </a:stretch>
        </p:blipFill>
        <p:spPr>
          <a:xfrm>
            <a:off x="3916025" y="4417550"/>
            <a:ext cx="1382125" cy="1917000"/>
          </a:xfrm>
          <a:prstGeom prst="rect">
            <a:avLst/>
          </a:prstGeom>
          <a:noFill/>
          <a:ln>
            <a:noFill/>
          </a:ln>
        </p:spPr>
      </p:pic>
      <p:sp>
        <p:nvSpPr>
          <p:cNvPr id="156" name="Google Shape;156;g148b4eb32df_0_46"/>
          <p:cNvSpPr/>
          <p:nvPr/>
        </p:nvSpPr>
        <p:spPr>
          <a:xfrm>
            <a:off x="6405925" y="4305625"/>
            <a:ext cx="2689500" cy="1599900"/>
          </a:xfrm>
          <a:prstGeom prst="rect">
            <a:avLst/>
          </a:prstGeom>
          <a:no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g148b4eb32df_0_107"/>
          <p:cNvPicPr preferRelativeResize="0"/>
          <p:nvPr/>
        </p:nvPicPr>
        <p:blipFill rotWithShape="1">
          <a:blip r:embed="rId3">
            <a:alphaModFix/>
          </a:blip>
          <a:srcRect b="-9601" l="0" r="0" t="0"/>
          <a:stretch/>
        </p:blipFill>
        <p:spPr>
          <a:xfrm rot="-5400000">
            <a:off x="11541633" y="-31842"/>
            <a:ext cx="722025" cy="785700"/>
          </a:xfrm>
          <a:prstGeom prst="rect">
            <a:avLst/>
          </a:prstGeom>
          <a:noFill/>
          <a:ln>
            <a:noFill/>
          </a:ln>
        </p:spPr>
      </p:pic>
      <p:sp>
        <p:nvSpPr>
          <p:cNvPr id="162" name="Google Shape;162;g148b4eb32df_0_107"/>
          <p:cNvSpPr txBox="1"/>
          <p:nvPr/>
        </p:nvSpPr>
        <p:spPr>
          <a:xfrm>
            <a:off x="1466057" y="2582069"/>
            <a:ext cx="91305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lang="es-ES" sz="4800">
                <a:solidFill>
                  <a:srgbClr val="595959"/>
                </a:solidFill>
              </a:rPr>
              <a:t>Contenido</a:t>
            </a:r>
            <a:br>
              <a:rPr b="1" i="0" lang="es-ES" sz="4800" u="none" cap="none" strike="noStrike">
                <a:solidFill>
                  <a:srgbClr val="595959"/>
                </a:solidFill>
                <a:latin typeface="Arial"/>
                <a:ea typeface="Arial"/>
                <a:cs typeface="Arial"/>
                <a:sym typeface="Arial"/>
              </a:rPr>
            </a:br>
            <a:r>
              <a:rPr b="1" lang="es-ES" sz="4800">
                <a:solidFill>
                  <a:srgbClr val="C90D5E"/>
                </a:solidFill>
              </a:rPr>
              <a:t>para Liferay</a:t>
            </a:r>
            <a:endParaRPr b="0" i="0" sz="1400" u="none" cap="none" strike="noStrike">
              <a:solidFill>
                <a:srgbClr val="000000"/>
              </a:solidFill>
              <a:latin typeface="Arial"/>
              <a:ea typeface="Arial"/>
              <a:cs typeface="Arial"/>
              <a:sym typeface="Arial"/>
            </a:endParaRPr>
          </a:p>
        </p:txBody>
      </p:sp>
      <p:sp>
        <p:nvSpPr>
          <p:cNvPr id="163" name="Google Shape;163;g148b4eb32df_0_107"/>
          <p:cNvSpPr/>
          <p:nvPr/>
        </p:nvSpPr>
        <p:spPr>
          <a:xfrm>
            <a:off x="-689075" y="2714825"/>
            <a:ext cx="1304400" cy="1304400"/>
          </a:xfrm>
          <a:prstGeom prst="ellipse">
            <a:avLst/>
          </a:prstGeom>
          <a:solidFill>
            <a:srgbClr val="D8006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64" name="Google Shape;164;g148b4eb32df_0_107"/>
          <p:cNvPicPr preferRelativeResize="0"/>
          <p:nvPr/>
        </p:nvPicPr>
        <p:blipFill rotWithShape="1">
          <a:blip r:embed="rId4">
            <a:alphaModFix/>
          </a:blip>
          <a:srcRect b="0" l="0" r="0" t="0"/>
          <a:stretch/>
        </p:blipFill>
        <p:spPr>
          <a:xfrm>
            <a:off x="1709474" y="2030209"/>
            <a:ext cx="938297" cy="184542"/>
          </a:xfrm>
          <a:prstGeom prst="rect">
            <a:avLst/>
          </a:prstGeom>
          <a:noFill/>
          <a:ln>
            <a:noFill/>
          </a:ln>
        </p:spPr>
      </p:pic>
      <p:sp>
        <p:nvSpPr>
          <p:cNvPr id="165" name="Google Shape;165;g148b4eb32df_0_107"/>
          <p:cNvSpPr/>
          <p:nvPr/>
        </p:nvSpPr>
        <p:spPr>
          <a:xfrm>
            <a:off x="3773004" y="2001799"/>
            <a:ext cx="241200" cy="241200"/>
          </a:xfrm>
          <a:prstGeom prst="ellipse">
            <a:avLst/>
          </a:prstGeom>
          <a:solidFill>
            <a:srgbClr val="7120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148b4eb32df_0_67"/>
          <p:cNvSpPr/>
          <p:nvPr/>
        </p:nvSpPr>
        <p:spPr>
          <a:xfrm>
            <a:off x="5920600" y="628425"/>
            <a:ext cx="6141900" cy="6141900"/>
          </a:xfrm>
          <a:prstGeom prst="ellips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148b4eb32df_0_67"/>
          <p:cNvSpPr/>
          <p:nvPr/>
        </p:nvSpPr>
        <p:spPr>
          <a:xfrm>
            <a:off x="7188250" y="1896075"/>
            <a:ext cx="3606600" cy="3606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148b4eb32df_0_67"/>
          <p:cNvSpPr/>
          <p:nvPr/>
        </p:nvSpPr>
        <p:spPr>
          <a:xfrm>
            <a:off x="8309050" y="3016875"/>
            <a:ext cx="1365000" cy="1365000"/>
          </a:xfrm>
          <a:prstGeom prst="ellipse">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148b4eb32df_0_67"/>
          <p:cNvSpPr/>
          <p:nvPr/>
        </p:nvSpPr>
        <p:spPr>
          <a:xfrm>
            <a:off x="1239000" y="2203950"/>
            <a:ext cx="6055200" cy="600300"/>
          </a:xfrm>
          <a:prstGeom prst="roundRect">
            <a:avLst>
              <a:gd fmla="val 14421" name="adj"/>
            </a:avLst>
          </a:prstGeom>
          <a:solidFill>
            <a:srgbClr val="F3F3F3">
              <a:alpha val="588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g148b4eb32df_0_67"/>
          <p:cNvSpPr txBox="1"/>
          <p:nvPr/>
        </p:nvSpPr>
        <p:spPr>
          <a:xfrm>
            <a:off x="1342500" y="1714500"/>
            <a:ext cx="6891600" cy="9543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400"/>
              <a:buFont typeface="Arial"/>
              <a:buNone/>
            </a:pPr>
            <a:r>
              <a:rPr lang="es-ES">
                <a:solidFill>
                  <a:schemeClr val="dk1"/>
                </a:solidFill>
              </a:rPr>
              <a:t>Definir el </a:t>
            </a:r>
            <a:r>
              <a:rPr lang="es-ES">
                <a:solidFill>
                  <a:schemeClr val="dk1"/>
                </a:solidFill>
              </a:rPr>
              <a:t>objetivo</a:t>
            </a:r>
            <a:r>
              <a:rPr lang="es-ES">
                <a:solidFill>
                  <a:schemeClr val="dk1"/>
                </a:solidFill>
              </a:rPr>
              <a:t> general y </a:t>
            </a:r>
            <a:r>
              <a:rPr lang="es-ES">
                <a:solidFill>
                  <a:schemeClr val="dk1"/>
                </a:solidFill>
              </a:rPr>
              <a:t>específicos</a:t>
            </a:r>
            <a:r>
              <a:rPr lang="es-ES">
                <a:solidFill>
                  <a:schemeClr val="dk1"/>
                </a:solidFill>
              </a:rPr>
              <a:t> del contenido.</a:t>
            </a:r>
            <a:endParaRPr b="1">
              <a:solidFill>
                <a:schemeClr val="dk1"/>
              </a:solidFill>
            </a:endParaRPr>
          </a:p>
          <a:p>
            <a:pPr indent="0" lvl="0" marL="0" marR="0" rtl="0" algn="just">
              <a:lnSpc>
                <a:spcPct val="150000"/>
              </a:lnSpc>
              <a:spcBef>
                <a:spcPts val="0"/>
              </a:spcBef>
              <a:spcAft>
                <a:spcPts val="0"/>
              </a:spcAft>
              <a:buClr>
                <a:srgbClr val="000000"/>
              </a:buClr>
              <a:buSzPts val="1400"/>
              <a:buFont typeface="Arial"/>
              <a:buNone/>
            </a:pPr>
            <a:r>
              <a:t/>
            </a:r>
            <a:endParaRPr b="1">
              <a:solidFill>
                <a:schemeClr val="dk1"/>
              </a:solidFill>
            </a:endParaRPr>
          </a:p>
          <a:p>
            <a:pPr indent="-317500" lvl="0" marL="457200" marR="0" rtl="0" algn="just">
              <a:lnSpc>
                <a:spcPct val="150000"/>
              </a:lnSpc>
              <a:spcBef>
                <a:spcPts val="0"/>
              </a:spcBef>
              <a:spcAft>
                <a:spcPts val="0"/>
              </a:spcAft>
              <a:buClr>
                <a:schemeClr val="dk1"/>
              </a:buClr>
              <a:buSzPts val="1400"/>
              <a:buChar char="●"/>
            </a:pPr>
            <a:r>
              <a:rPr b="1" lang="es-ES">
                <a:solidFill>
                  <a:schemeClr val="dk1"/>
                </a:solidFill>
              </a:rPr>
              <a:t>Responder esa pregunta que el usuario se </a:t>
            </a:r>
            <a:r>
              <a:rPr b="1" lang="es-ES">
                <a:solidFill>
                  <a:schemeClr val="dk1"/>
                </a:solidFill>
              </a:rPr>
              <a:t>está</a:t>
            </a:r>
            <a:r>
              <a:rPr b="1" lang="es-ES">
                <a:solidFill>
                  <a:schemeClr val="dk1"/>
                </a:solidFill>
              </a:rPr>
              <a:t> teniendo.</a:t>
            </a:r>
            <a:endParaRPr b="1">
              <a:solidFill>
                <a:schemeClr val="dk1"/>
              </a:solidFill>
            </a:endParaRPr>
          </a:p>
        </p:txBody>
      </p:sp>
      <p:sp>
        <p:nvSpPr>
          <p:cNvPr id="175" name="Google Shape;175;g148b4eb32df_0_67"/>
          <p:cNvSpPr txBox="1"/>
          <p:nvPr/>
        </p:nvSpPr>
        <p:spPr>
          <a:xfrm>
            <a:off x="1093548" y="769962"/>
            <a:ext cx="92733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7800"/>
              <a:buFont typeface="Arial"/>
              <a:buNone/>
            </a:pPr>
            <a:r>
              <a:rPr lang="es-ES" sz="3300">
                <a:solidFill>
                  <a:srgbClr val="595959"/>
                </a:solidFill>
              </a:rPr>
              <a:t>Definir </a:t>
            </a:r>
            <a:r>
              <a:rPr lang="es-ES" sz="3300">
                <a:solidFill>
                  <a:srgbClr val="595959"/>
                </a:solidFill>
              </a:rPr>
              <a:t>Objetivo del Contenido </a:t>
            </a:r>
            <a:endParaRPr b="0" i="0" sz="2300" u="none" cap="none" strike="noStrike">
              <a:solidFill>
                <a:srgbClr val="D80063"/>
              </a:solidFill>
              <a:latin typeface="Arial"/>
              <a:ea typeface="Arial"/>
              <a:cs typeface="Arial"/>
              <a:sym typeface="Arial"/>
            </a:endParaRPr>
          </a:p>
        </p:txBody>
      </p:sp>
      <p:pic>
        <p:nvPicPr>
          <p:cNvPr id="176" name="Google Shape;176;g148b4eb32df_0_67"/>
          <p:cNvPicPr preferRelativeResize="0"/>
          <p:nvPr/>
        </p:nvPicPr>
        <p:blipFill rotWithShape="1">
          <a:blip r:embed="rId3">
            <a:alphaModFix/>
          </a:blip>
          <a:srcRect b="0" l="0" r="0" t="0"/>
          <a:stretch/>
        </p:blipFill>
        <p:spPr>
          <a:xfrm>
            <a:off x="11287124" y="0"/>
            <a:ext cx="904875" cy="904875"/>
          </a:xfrm>
          <a:prstGeom prst="rect">
            <a:avLst/>
          </a:prstGeom>
          <a:noFill/>
          <a:ln>
            <a:noFill/>
          </a:ln>
        </p:spPr>
      </p:pic>
      <p:pic>
        <p:nvPicPr>
          <p:cNvPr id="177" name="Google Shape;177;g148b4eb32df_0_67"/>
          <p:cNvPicPr preferRelativeResize="0"/>
          <p:nvPr/>
        </p:nvPicPr>
        <p:blipFill rotWithShape="1">
          <a:blip r:embed="rId4">
            <a:alphaModFix/>
          </a:blip>
          <a:srcRect b="50939" l="51302" r="0" t="0"/>
          <a:stretch/>
        </p:blipFill>
        <p:spPr>
          <a:xfrm>
            <a:off x="500950" y="0"/>
            <a:ext cx="500950" cy="504688"/>
          </a:xfrm>
          <a:prstGeom prst="rect">
            <a:avLst/>
          </a:prstGeom>
          <a:noFill/>
          <a:ln>
            <a:noFill/>
          </a:ln>
        </p:spPr>
      </p:pic>
      <p:pic>
        <p:nvPicPr>
          <p:cNvPr id="178" name="Google Shape;178;g148b4eb32df_0_67"/>
          <p:cNvPicPr preferRelativeResize="0"/>
          <p:nvPr/>
        </p:nvPicPr>
        <p:blipFill rotWithShape="1">
          <a:blip r:embed="rId5">
            <a:alphaModFix/>
          </a:blip>
          <a:srcRect b="50939" l="0" r="67533" t="0"/>
          <a:stretch/>
        </p:blipFill>
        <p:spPr>
          <a:xfrm>
            <a:off x="0" y="504688"/>
            <a:ext cx="500950" cy="504688"/>
          </a:xfrm>
          <a:prstGeom prst="rect">
            <a:avLst/>
          </a:prstGeom>
          <a:noFill/>
          <a:ln>
            <a:noFill/>
          </a:ln>
        </p:spPr>
      </p:pic>
      <p:sp>
        <p:nvSpPr>
          <p:cNvPr id="179" name="Google Shape;179;g148b4eb32df_0_67"/>
          <p:cNvSpPr txBox="1"/>
          <p:nvPr/>
        </p:nvSpPr>
        <p:spPr>
          <a:xfrm>
            <a:off x="2043075" y="3139500"/>
            <a:ext cx="5698800" cy="89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ES">
                <a:solidFill>
                  <a:schemeClr val="dk1"/>
                </a:solidFill>
              </a:rPr>
              <a:t>Keywords: </a:t>
            </a:r>
            <a:r>
              <a:rPr lang="es-ES">
                <a:solidFill>
                  <a:schemeClr val="dk1"/>
                </a:solidFill>
              </a:rPr>
              <a:t>Palabras clave. Son las palabras que se utilizan para crear contenidos relevantes dentro de un sitio web para lograr un mejor posicionamiento.</a:t>
            </a:r>
            <a:endParaRPr sz="1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148b4eb32df_0_76"/>
          <p:cNvSpPr/>
          <p:nvPr/>
        </p:nvSpPr>
        <p:spPr>
          <a:xfrm>
            <a:off x="1272550" y="2539575"/>
            <a:ext cx="7263600" cy="1320300"/>
          </a:xfrm>
          <a:prstGeom prst="roundRect">
            <a:avLst>
              <a:gd fmla="val 14421" name="adj"/>
            </a:avLst>
          </a:prstGeom>
          <a:solidFill>
            <a:srgbClr val="F3F3F3">
              <a:alpha val="588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g148b4eb32df_0_76"/>
          <p:cNvSpPr txBox="1"/>
          <p:nvPr/>
        </p:nvSpPr>
        <p:spPr>
          <a:xfrm>
            <a:off x="1342500" y="1714500"/>
            <a:ext cx="6891600" cy="35403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400"/>
              <a:buFont typeface="Arial"/>
              <a:buNone/>
            </a:pPr>
            <a:r>
              <a:rPr lang="es-ES">
                <a:solidFill>
                  <a:schemeClr val="dk1"/>
                </a:solidFill>
              </a:rPr>
              <a:t>Establecer un experiencia correcta en el </a:t>
            </a:r>
            <a:r>
              <a:rPr b="1" lang="es-ES">
                <a:solidFill>
                  <a:schemeClr val="dk1"/>
                </a:solidFill>
              </a:rPr>
              <a:t>above the fold, con eso invitamos al usuario a generar scroll down y bajar el rebote.</a:t>
            </a:r>
            <a:endParaRPr b="1">
              <a:solidFill>
                <a:schemeClr val="dk1"/>
              </a:solidFill>
            </a:endParaRPr>
          </a:p>
          <a:p>
            <a:pPr indent="0" lvl="0" marL="0" marR="0" rtl="0" algn="just">
              <a:lnSpc>
                <a:spcPct val="150000"/>
              </a:lnSpc>
              <a:spcBef>
                <a:spcPts val="0"/>
              </a:spcBef>
              <a:spcAft>
                <a:spcPts val="0"/>
              </a:spcAft>
              <a:buClr>
                <a:srgbClr val="000000"/>
              </a:buClr>
              <a:buSzPts val="1400"/>
              <a:buFont typeface="Arial"/>
              <a:buNone/>
            </a:pPr>
            <a:r>
              <a:t/>
            </a:r>
            <a:endParaRPr b="1">
              <a:solidFill>
                <a:schemeClr val="dk1"/>
              </a:solidFill>
            </a:endParaRPr>
          </a:p>
          <a:p>
            <a:pPr indent="-317500" lvl="0" marL="457200" marR="0" rtl="0" algn="just">
              <a:lnSpc>
                <a:spcPct val="150000"/>
              </a:lnSpc>
              <a:spcBef>
                <a:spcPts val="0"/>
              </a:spcBef>
              <a:spcAft>
                <a:spcPts val="0"/>
              </a:spcAft>
              <a:buClr>
                <a:schemeClr val="dk1"/>
              </a:buClr>
              <a:buSzPts val="1400"/>
              <a:buChar char="●"/>
            </a:pPr>
            <a:r>
              <a:rPr b="1" lang="es-ES">
                <a:solidFill>
                  <a:schemeClr val="dk1"/>
                </a:solidFill>
              </a:rPr>
              <a:t>Bounce rate: </a:t>
            </a:r>
            <a:r>
              <a:rPr lang="es-ES">
                <a:solidFill>
                  <a:schemeClr val="dk1"/>
                </a:solidFill>
              </a:rPr>
              <a:t>Porcentaje de rebote. La relación entre el tráfico (cantidad de visitantes que recibe una página web en un tiempo determinado) y las veces que el sitio es abandonado en pocos segundos.</a:t>
            </a:r>
            <a:endParaRPr sz="1000">
              <a:solidFill>
                <a:schemeClr val="dk1"/>
              </a:solidFill>
            </a:endParaRPr>
          </a:p>
          <a:p>
            <a:pPr indent="0" lvl="0" marL="0" marR="0" rtl="0" algn="just">
              <a:lnSpc>
                <a:spcPct val="150000"/>
              </a:lnSpc>
              <a:spcBef>
                <a:spcPts val="0"/>
              </a:spcBef>
              <a:spcAft>
                <a:spcPts val="0"/>
              </a:spcAft>
              <a:buClr>
                <a:srgbClr val="000000"/>
              </a:buClr>
              <a:buSzPts val="1400"/>
              <a:buFont typeface="Arial"/>
              <a:buNone/>
            </a:pPr>
            <a:br>
              <a:rPr b="1" lang="es-ES">
                <a:solidFill>
                  <a:schemeClr val="dk1"/>
                </a:solidFill>
              </a:rPr>
            </a:br>
            <a:r>
              <a:rPr b="1" lang="es-ES">
                <a:solidFill>
                  <a:schemeClr val="dk1"/>
                </a:solidFill>
              </a:rPr>
              <a:t>Above the fold: </a:t>
            </a:r>
            <a:r>
              <a:rPr lang="es-ES">
                <a:solidFill>
                  <a:schemeClr val="dk1"/>
                </a:solidFill>
              </a:rPr>
              <a:t>Arriba del pliegue. Todo lo que es posible ver en un sitio web antes de hacer scroll (desplazarse con el cursor).</a:t>
            </a:r>
            <a:endParaRPr>
              <a:solidFill>
                <a:schemeClr val="dk1"/>
              </a:solidFill>
            </a:endParaRPr>
          </a:p>
          <a:p>
            <a:pPr indent="0" lvl="0" marL="0" marR="0" rtl="0" algn="just">
              <a:lnSpc>
                <a:spcPct val="150000"/>
              </a:lnSpc>
              <a:spcBef>
                <a:spcPts val="0"/>
              </a:spcBef>
              <a:spcAft>
                <a:spcPts val="0"/>
              </a:spcAft>
              <a:buClr>
                <a:srgbClr val="000000"/>
              </a:buClr>
              <a:buSzPts val="1400"/>
              <a:buFont typeface="Arial"/>
              <a:buNone/>
            </a:pPr>
            <a:r>
              <a:t/>
            </a:r>
            <a:endParaRPr b="1">
              <a:solidFill>
                <a:schemeClr val="dk1"/>
              </a:solidFill>
            </a:endParaRPr>
          </a:p>
          <a:p>
            <a:pPr indent="0" lvl="0" marL="0" marR="0" rtl="0" algn="just">
              <a:lnSpc>
                <a:spcPct val="150000"/>
              </a:lnSpc>
              <a:spcBef>
                <a:spcPts val="0"/>
              </a:spcBef>
              <a:spcAft>
                <a:spcPts val="0"/>
              </a:spcAft>
              <a:buClr>
                <a:srgbClr val="000000"/>
              </a:buClr>
              <a:buSzPts val="1400"/>
              <a:buFont typeface="Arial"/>
              <a:buNone/>
            </a:pPr>
            <a:r>
              <a:t/>
            </a:r>
            <a:endParaRPr b="1">
              <a:solidFill>
                <a:schemeClr val="dk1"/>
              </a:solidFill>
            </a:endParaRPr>
          </a:p>
        </p:txBody>
      </p:sp>
      <p:sp>
        <p:nvSpPr>
          <p:cNvPr id="186" name="Google Shape;186;g148b4eb32df_0_76"/>
          <p:cNvSpPr txBox="1"/>
          <p:nvPr/>
        </p:nvSpPr>
        <p:spPr>
          <a:xfrm>
            <a:off x="1093548" y="769962"/>
            <a:ext cx="92733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7800"/>
              <a:buFont typeface="Arial"/>
              <a:buNone/>
            </a:pPr>
            <a:r>
              <a:rPr lang="es-ES" sz="3300">
                <a:solidFill>
                  <a:srgbClr val="595959"/>
                </a:solidFill>
              </a:rPr>
              <a:t>Objetivos del Contenido </a:t>
            </a:r>
            <a:endParaRPr b="0" i="0" sz="2300" u="none" cap="none" strike="noStrike">
              <a:solidFill>
                <a:srgbClr val="D80063"/>
              </a:solidFill>
              <a:latin typeface="Arial"/>
              <a:ea typeface="Arial"/>
              <a:cs typeface="Arial"/>
              <a:sym typeface="Arial"/>
            </a:endParaRPr>
          </a:p>
        </p:txBody>
      </p:sp>
      <p:pic>
        <p:nvPicPr>
          <p:cNvPr id="187" name="Google Shape;187;g148b4eb32df_0_76"/>
          <p:cNvPicPr preferRelativeResize="0"/>
          <p:nvPr/>
        </p:nvPicPr>
        <p:blipFill rotWithShape="1">
          <a:blip r:embed="rId3">
            <a:alphaModFix/>
          </a:blip>
          <a:srcRect b="0" l="0" r="0" t="0"/>
          <a:stretch/>
        </p:blipFill>
        <p:spPr>
          <a:xfrm>
            <a:off x="11287124" y="0"/>
            <a:ext cx="904875" cy="904875"/>
          </a:xfrm>
          <a:prstGeom prst="rect">
            <a:avLst/>
          </a:prstGeom>
          <a:noFill/>
          <a:ln>
            <a:noFill/>
          </a:ln>
        </p:spPr>
      </p:pic>
      <p:pic>
        <p:nvPicPr>
          <p:cNvPr id="188" name="Google Shape;188;g148b4eb32df_0_76"/>
          <p:cNvPicPr preferRelativeResize="0"/>
          <p:nvPr/>
        </p:nvPicPr>
        <p:blipFill rotWithShape="1">
          <a:blip r:embed="rId4">
            <a:alphaModFix/>
          </a:blip>
          <a:srcRect b="50939" l="51302" r="0" t="0"/>
          <a:stretch/>
        </p:blipFill>
        <p:spPr>
          <a:xfrm>
            <a:off x="500950" y="0"/>
            <a:ext cx="500950" cy="504688"/>
          </a:xfrm>
          <a:prstGeom prst="rect">
            <a:avLst/>
          </a:prstGeom>
          <a:noFill/>
          <a:ln>
            <a:noFill/>
          </a:ln>
        </p:spPr>
      </p:pic>
      <p:pic>
        <p:nvPicPr>
          <p:cNvPr id="189" name="Google Shape;189;g148b4eb32df_0_76"/>
          <p:cNvPicPr preferRelativeResize="0"/>
          <p:nvPr/>
        </p:nvPicPr>
        <p:blipFill rotWithShape="1">
          <a:blip r:embed="rId5">
            <a:alphaModFix/>
          </a:blip>
          <a:srcRect b="50939" l="0" r="67533" t="0"/>
          <a:stretch/>
        </p:blipFill>
        <p:spPr>
          <a:xfrm>
            <a:off x="0" y="504688"/>
            <a:ext cx="500950" cy="504688"/>
          </a:xfrm>
          <a:prstGeom prst="rect">
            <a:avLst/>
          </a:prstGeom>
          <a:noFill/>
          <a:ln>
            <a:noFill/>
          </a:ln>
        </p:spPr>
      </p:pic>
      <p:sp>
        <p:nvSpPr>
          <p:cNvPr id="190" name="Google Shape;190;g148b4eb32df_0_76"/>
          <p:cNvSpPr/>
          <p:nvPr/>
        </p:nvSpPr>
        <p:spPr>
          <a:xfrm>
            <a:off x="6483150" y="4665225"/>
            <a:ext cx="1834800" cy="2036100"/>
          </a:xfrm>
          <a:prstGeom prst="rect">
            <a:avLst/>
          </a:prstGeom>
          <a:no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1" name="Google Shape;191;g148b4eb32df_0_76"/>
          <p:cNvCxnSpPr/>
          <p:nvPr/>
        </p:nvCxnSpPr>
        <p:spPr>
          <a:xfrm>
            <a:off x="6186750" y="5571425"/>
            <a:ext cx="2427600" cy="0"/>
          </a:xfrm>
          <a:prstGeom prst="straightConnector1">
            <a:avLst/>
          </a:prstGeom>
          <a:noFill/>
          <a:ln cap="flat" cmpd="sng" w="9525">
            <a:solidFill>
              <a:schemeClr val="dk2"/>
            </a:solidFill>
            <a:prstDash val="dash"/>
            <a:round/>
            <a:headEnd len="med" w="med" type="none"/>
            <a:tailEnd len="med" w="med" type="none"/>
          </a:ln>
        </p:spPr>
      </p:cxnSp>
      <p:sp>
        <p:nvSpPr>
          <p:cNvPr id="192" name="Google Shape;192;g148b4eb32df_0_76"/>
          <p:cNvSpPr txBox="1"/>
          <p:nvPr/>
        </p:nvSpPr>
        <p:spPr>
          <a:xfrm>
            <a:off x="8386475" y="5136400"/>
            <a:ext cx="3000000" cy="3387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b="1" lang="es-ES" sz="1000">
                <a:solidFill>
                  <a:schemeClr val="dk1"/>
                </a:solidFill>
              </a:rPr>
              <a:t>A</a:t>
            </a:r>
            <a:r>
              <a:rPr b="1" lang="es-ES" sz="1000">
                <a:solidFill>
                  <a:schemeClr val="dk1"/>
                </a:solidFill>
              </a:rPr>
              <a:t>bove the fold</a:t>
            </a:r>
            <a:endParaRPr sz="1000"/>
          </a:p>
        </p:txBody>
      </p:sp>
      <p:sp>
        <p:nvSpPr>
          <p:cNvPr id="193" name="Google Shape;193;g148b4eb32df_0_76"/>
          <p:cNvSpPr/>
          <p:nvPr/>
        </p:nvSpPr>
        <p:spPr>
          <a:xfrm>
            <a:off x="6774000" y="4911350"/>
            <a:ext cx="598500" cy="100800"/>
          </a:xfrm>
          <a:prstGeom prst="rect">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148b4eb32df_0_76"/>
          <p:cNvSpPr/>
          <p:nvPr/>
        </p:nvSpPr>
        <p:spPr>
          <a:xfrm>
            <a:off x="6774000" y="5086125"/>
            <a:ext cx="598500" cy="250500"/>
          </a:xfrm>
          <a:prstGeom prst="rect">
            <a:avLst/>
          </a:prstGeom>
          <a:solidFill>
            <a:srgbClr val="888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148b4eb32df_0_76"/>
          <p:cNvSpPr/>
          <p:nvPr/>
        </p:nvSpPr>
        <p:spPr>
          <a:xfrm>
            <a:off x="7467750" y="4911350"/>
            <a:ext cx="598500" cy="425400"/>
          </a:xfrm>
          <a:prstGeom prst="rect">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2022-02-24T18:14:12Z</dcterms:created>
  <dc:creator>Cesar Ariel Santis Parra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b8327d-791c-455d-83c8-7ebe1865e7dd_Enabled">
    <vt:lpwstr>true</vt:lpwstr>
  </property>
  <property fmtid="{D5CDD505-2E9C-101B-9397-08002B2CF9AE}" pid="3" name="MSIP_Label_b0b8327d-791c-455d-83c8-7ebe1865e7dd_SetDate">
    <vt:lpwstr>2022-02-24T18:14:12Z</vt:lpwstr>
  </property>
  <property fmtid="{D5CDD505-2E9C-101B-9397-08002B2CF9AE}" pid="4" name="MSIP_Label_b0b8327d-791c-455d-83c8-7ebe1865e7dd_Method">
    <vt:lpwstr>Standard</vt:lpwstr>
  </property>
  <property fmtid="{D5CDD505-2E9C-101B-9397-08002B2CF9AE}" pid="5" name="MSIP_Label_b0b8327d-791c-455d-83c8-7ebe1865e7dd_Name">
    <vt:lpwstr>Test Etiqueta Comercial</vt:lpwstr>
  </property>
  <property fmtid="{D5CDD505-2E9C-101B-9397-08002B2CF9AE}" pid="6" name="MSIP_Label_b0b8327d-791c-455d-83c8-7ebe1865e7dd_SiteId">
    <vt:lpwstr>7b7971b0-a4ea-4b56-a460-5bea3dc1a120</vt:lpwstr>
  </property>
  <property fmtid="{D5CDD505-2E9C-101B-9397-08002B2CF9AE}" pid="7" name="MSIP_Label_b0b8327d-791c-455d-83c8-7ebe1865e7dd_ActionId">
    <vt:lpwstr>bb38606b-66b2-4306-a621-e79ee79426f7</vt:lpwstr>
  </property>
  <property fmtid="{D5CDD505-2E9C-101B-9397-08002B2CF9AE}" pid="8" name="MSIP_Label_b0b8327d-791c-455d-83c8-7ebe1865e7dd_ContentBits">
    <vt:lpwstr>0</vt:lpwstr>
  </property>
</Properties>
</file>